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4" r:id="rId3"/>
    <p:sldId id="262" r:id="rId4"/>
    <p:sldId id="265" r:id="rId5"/>
    <p:sldId id="267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86806" autoAdjust="0"/>
  </p:normalViewPr>
  <p:slideViewPr>
    <p:cSldViewPr snapToGrid="0" showGuides="1">
      <p:cViewPr varScale="1">
        <p:scale>
          <a:sx n="58" d="100"/>
          <a:sy n="58" d="100"/>
        </p:scale>
        <p:origin x="880" y="3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D19CC-7C6F-4286-A35E-7F66479183CA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13584-1138-471F-8D42-46395A6FF6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927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Prep – Use direct and indirect comparisons to decide which is longer, heavier or holds</a:t>
            </a:r>
            <a:r>
              <a:rPr lang="en-AU" baseline="0" dirty="0"/>
              <a:t> more and explain reasoning in everyday language.</a:t>
            </a:r>
          </a:p>
          <a:p>
            <a:r>
              <a:rPr lang="en-AU" baseline="0" dirty="0"/>
              <a:t>Year 1 – Measure and compare the lengths and capacities of pairs of objects using uniform informal units.</a:t>
            </a:r>
          </a:p>
          <a:p>
            <a:r>
              <a:rPr lang="en-AU" baseline="0" dirty="0"/>
              <a:t>Year2 – compare and order several shapes and objects based on length, area, volume and capacity using appropriate uniform informal units.</a:t>
            </a:r>
          </a:p>
          <a:p>
            <a:r>
              <a:rPr lang="en-AU" baseline="0" dirty="0"/>
              <a:t>Year 3 – Measure, order and compare objects using familiar metric units of length, mass and capacity.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13584-1138-471F-8D42-46395A6FF6C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444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Year 5 – recognise that the place value system can be extended beyond</a:t>
            </a:r>
            <a:r>
              <a:rPr lang="en-AU" baseline="0" dirty="0"/>
              <a:t> hundredths.</a:t>
            </a:r>
          </a:p>
          <a:p>
            <a:r>
              <a:rPr lang="en-AU" baseline="0" dirty="0"/>
              <a:t>Compare order and represent decimals.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93B74-4406-491A-9100-96D8FC70FCB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978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Year 6 – Add</a:t>
            </a:r>
            <a:r>
              <a:rPr lang="en-AU" baseline="0" dirty="0"/>
              <a:t> and subtract decimals, with and without digital technologies and use estimation and rounding to check the reasonableness of answers.</a:t>
            </a:r>
          </a:p>
          <a:p>
            <a:r>
              <a:rPr lang="en-AU" dirty="0"/>
              <a:t>Year 7 – round decimals to a specified number of decimal places.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93B74-4406-491A-9100-96D8FC70FCB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9321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Year 6 – Add</a:t>
            </a:r>
            <a:r>
              <a:rPr lang="en-AU" baseline="0" dirty="0"/>
              <a:t> and subtract decimals, with and without digital technologies and use estimation and rounding to check the reasonableness of answers.</a:t>
            </a:r>
          </a:p>
          <a:p>
            <a:r>
              <a:rPr lang="en-AU" dirty="0"/>
              <a:t>Year 7 – round decimals to a specified number of decimal places.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93B74-4406-491A-9100-96D8FC70FCB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437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Year 7 –</a:t>
            </a:r>
            <a:r>
              <a:rPr lang="en-AU" baseline="0" dirty="0"/>
              <a:t> Calculate mean, median, mode and range for sets of data.  Interpret these statistics in the context of data.</a:t>
            </a:r>
          </a:p>
          <a:p>
            <a:r>
              <a:rPr lang="en-AU" baseline="0" dirty="0"/>
              <a:t>Year 8 – Explore the variation of means and proportions in of random samples drawn from the same population.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93B74-4406-491A-9100-96D8FC70FCB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97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10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39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90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91ABF-FEE8-4AB7-A363-1FFCCAFEE0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662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0575D-416B-4BB4-958A-F5DCFCAF18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802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78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65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8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95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91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9E24-1925-4C62-9457-3D87C1EC14A1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3" descr="C:\Users\VL\Desktop\foote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6" y="6093296"/>
            <a:ext cx="12198916" cy="7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VL\Desktop\logo1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775" y="5933130"/>
            <a:ext cx="1338425" cy="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4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A7B3"/>
          </a:solidFill>
          <a:latin typeface="MagistralC" panose="02000503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MagistralC" panose="020005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2D9F7"/>
          </a:solidFill>
          <a:latin typeface="MagistralC" panose="020005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Artistic Gymnastics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4868" y="6211669"/>
            <a:ext cx="7531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/>
              <a:t>Note to Teachers;</a:t>
            </a:r>
          </a:p>
          <a:p>
            <a:r>
              <a:rPr lang="en-AU" dirty="0"/>
              <a:t>Australian Curriculum links are in the notes section of slides.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192" y="3595568"/>
            <a:ext cx="354743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Male All Rounder Apparatus</a:t>
            </a:r>
          </a:p>
          <a:p>
            <a:r>
              <a:rPr lang="en-AU" dirty="0"/>
              <a:t>Vault</a:t>
            </a:r>
          </a:p>
          <a:p>
            <a:r>
              <a:rPr lang="en-AU" dirty="0"/>
              <a:t>Floor Exercise</a:t>
            </a:r>
          </a:p>
          <a:p>
            <a:r>
              <a:rPr lang="en-AU" dirty="0"/>
              <a:t>Pommel horse</a:t>
            </a:r>
          </a:p>
          <a:p>
            <a:r>
              <a:rPr lang="en-AU" dirty="0"/>
              <a:t>Still rings</a:t>
            </a:r>
          </a:p>
          <a:p>
            <a:r>
              <a:rPr lang="en-AU" dirty="0"/>
              <a:t>Parallel bars</a:t>
            </a:r>
          </a:p>
          <a:p>
            <a:r>
              <a:rPr lang="en-AU" dirty="0"/>
              <a:t>High bars</a:t>
            </a:r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5656242" y="3595568"/>
            <a:ext cx="354743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Women All Rounder Apparatus</a:t>
            </a:r>
          </a:p>
          <a:p>
            <a:r>
              <a:rPr lang="en-AU" dirty="0"/>
              <a:t>Vault</a:t>
            </a:r>
          </a:p>
          <a:p>
            <a:r>
              <a:rPr lang="en-AU" dirty="0"/>
              <a:t>Floor Exercise</a:t>
            </a:r>
          </a:p>
          <a:p>
            <a:r>
              <a:rPr lang="en-AU" dirty="0"/>
              <a:t>Uneven bars</a:t>
            </a:r>
          </a:p>
          <a:p>
            <a:r>
              <a:rPr lang="en-AU" dirty="0"/>
              <a:t>Balance beam</a:t>
            </a:r>
          </a:p>
          <a:p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427821" y="1232322"/>
            <a:ext cx="104568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Individual All Round Artistic Gymnastics competition consists of 6 apparatus for men and 4 for women.</a:t>
            </a:r>
          </a:p>
          <a:p>
            <a:endParaRPr lang="en-AU" dirty="0"/>
          </a:p>
          <a:p>
            <a:r>
              <a:rPr lang="en-AU" dirty="0"/>
              <a:t>Judges give the gymnast a score out of 10 for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 difficulty of the routine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for the execution (how well they performed the routine).  </a:t>
            </a:r>
          </a:p>
          <a:p>
            <a:r>
              <a:rPr lang="en-AU" dirty="0"/>
              <a:t>The difficulty and the execution are added together to give the score for the apparatus.</a:t>
            </a:r>
          </a:p>
          <a:p>
            <a:r>
              <a:rPr lang="en-AU" dirty="0"/>
              <a:t>The overall score for the event is the sum of all 6 or 4 apparatus scores.</a:t>
            </a:r>
          </a:p>
        </p:txBody>
      </p:sp>
    </p:spTree>
    <p:extLst>
      <p:ext uri="{BB962C8B-B14F-4D97-AF65-F5344CB8AC3E}">
        <p14:creationId xmlns:p14="http://schemas.microsoft.com/office/powerpoint/2010/main" val="173332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Balance Beam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759" y="1148895"/>
            <a:ext cx="7921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 balance beam is 500cm long, 10cm wide and 125 cm high.</a:t>
            </a:r>
          </a:p>
        </p:txBody>
      </p:sp>
      <p:pic>
        <p:nvPicPr>
          <p:cNvPr id="1026" name="Picture 2" descr="http://s15773350.onlinehome-server.com/images/american-athletic-gymnastics-100-series-balance-b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612" y="416287"/>
            <a:ext cx="3195772" cy="190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759" y="1866004"/>
            <a:ext cx="10437257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72" y="3247284"/>
            <a:ext cx="1109169" cy="8685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46" y="5234229"/>
            <a:ext cx="1143009" cy="872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72" y="4190338"/>
            <a:ext cx="1158048" cy="894855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7708604" y="6304002"/>
            <a:ext cx="262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www.learningyou.com.au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15318"/>
              </p:ext>
            </p:extLst>
          </p:nvPr>
        </p:nvGraphicFramePr>
        <p:xfrm>
          <a:off x="2032000" y="154236"/>
          <a:ext cx="8127999" cy="3026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34558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923703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44452013"/>
                    </a:ext>
                  </a:extLst>
                </a:gridCol>
              </a:tblGrid>
              <a:tr h="286275">
                <a:tc gridSpan="3">
                  <a:txBody>
                    <a:bodyPr/>
                    <a:lstStyle/>
                    <a:p>
                      <a:pPr algn="ctr"/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Men’s Individual</a:t>
                      </a:r>
                      <a:r>
                        <a:rPr lang="en-AU" baseline="0" dirty="0">
                          <a:solidFill>
                            <a:schemeClr val="tx1"/>
                          </a:solidFill>
                        </a:rPr>
                        <a:t> All-Around Final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81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Gymnast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Country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Result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69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Oleg </a:t>
                      </a:r>
                      <a:r>
                        <a:rPr lang="en-AU" dirty="0" err="1"/>
                        <a:t>Verniaiev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Ukraine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92.266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606851"/>
                  </a:ext>
                </a:extLst>
              </a:tr>
              <a:tr h="436023">
                <a:tc>
                  <a:txBody>
                    <a:bodyPr/>
                    <a:lstStyle/>
                    <a:p>
                      <a:r>
                        <a:rPr lang="en-AU" dirty="0"/>
                        <a:t>Sergio</a:t>
                      </a:r>
                      <a:r>
                        <a:rPr lang="en-AU" baseline="0" dirty="0"/>
                        <a:t> Sasaki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Brazil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89.198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999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Kohen </a:t>
                      </a:r>
                      <a:r>
                        <a:rPr lang="en-AU" dirty="0" err="1"/>
                        <a:t>Uchimura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Japan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92.365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53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Samuel</a:t>
                      </a:r>
                      <a:r>
                        <a:rPr lang="en-AU" baseline="0" dirty="0"/>
                        <a:t> </a:t>
                      </a:r>
                      <a:r>
                        <a:rPr lang="en-AU" baseline="0" dirty="0" err="1"/>
                        <a:t>Mikulak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89.565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305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Max Whitlock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Great Britain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90.641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49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Chaopan</a:t>
                      </a:r>
                      <a:r>
                        <a:rPr lang="en-AU" baseline="0" dirty="0"/>
                        <a:t> Lin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90.230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31753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83744" y="3460179"/>
            <a:ext cx="808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Use a number line to order the gymnasts' results.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3744" y="4268433"/>
            <a:ext cx="808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Which competitor/s scored between 90.5 and 91?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83744" y="5361339"/>
            <a:ext cx="808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Which competitor/s scored between 90.25 and 990.75?</a:t>
            </a:r>
          </a:p>
        </p:txBody>
      </p:sp>
    </p:spTree>
    <p:extLst>
      <p:ext uri="{BB962C8B-B14F-4D97-AF65-F5344CB8AC3E}">
        <p14:creationId xmlns:p14="http://schemas.microsoft.com/office/powerpoint/2010/main" val="148490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91" y="402073"/>
            <a:ext cx="11559018" cy="60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3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298" y="545342"/>
            <a:ext cx="11583404" cy="576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5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97" y="466087"/>
            <a:ext cx="11406605" cy="592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711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22375DC-3E2B-4B23-A3F8-0FB181310EFE}" vid="{CD2A3CA6-7736-4921-BF8A-F111A2DDE5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147</TotalTime>
  <Words>431</Words>
  <Application>Microsoft Office PowerPoint</Application>
  <PresentationFormat>Widescreen</PresentationFormat>
  <Paragraphs>67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MagistralC</vt:lpstr>
      <vt:lpstr>1_Office Theme</vt:lpstr>
      <vt:lpstr>Artistic Gymnastics</vt:lpstr>
      <vt:lpstr>Balance Beam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Buckle</dc:creator>
  <cp:lastModifiedBy>Margaret Buckle</cp:lastModifiedBy>
  <cp:revision>18</cp:revision>
  <dcterms:created xsi:type="dcterms:W3CDTF">2016-08-08T08:20:01Z</dcterms:created>
  <dcterms:modified xsi:type="dcterms:W3CDTF">2016-08-11T09:44:51Z</dcterms:modified>
</cp:coreProperties>
</file>