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0" r:id="rId2"/>
    <p:sldId id="291" r:id="rId3"/>
    <p:sldId id="292" r:id="rId4"/>
    <p:sldId id="288" r:id="rId5"/>
    <p:sldId id="295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A5F"/>
    <a:srgbClr val="57A7B3"/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35C1-876E-4A8E-A275-C6C078A702BC}" type="datetimeFigureOut">
              <a:rPr lang="en-US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A277-9925-4CEF-88C1-09934E39C9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44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9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9725891" cy="56164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12/04/2017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Thousands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Try this equation in your head. </a:t>
            </a:r>
          </a:p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 NOT use a calculator.</a:t>
            </a:r>
          </a:p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 NOT use a pencil and paper.</a:t>
            </a:r>
          </a:p>
          <a:p>
            <a:pPr marL="0" indent="0">
              <a:buNone/>
            </a:pPr>
            <a:endParaRPr lang="en-A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Teacher to read the following:</a:t>
            </a:r>
          </a:p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Take 1000 and add 40 to it. Now add another 1000 to it. Now add 30. </a:t>
            </a:r>
          </a:p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Add another 1000. Now add 20. Now add another 1000. Now add 10.</a:t>
            </a:r>
          </a:p>
          <a:p>
            <a:pPr marL="0" indent="0">
              <a:buNone/>
            </a:pPr>
            <a:endParaRPr lang="en-A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What’s your total?</a:t>
            </a:r>
          </a:p>
        </p:txBody>
      </p:sp>
    </p:spTree>
    <p:extLst>
      <p:ext uri="{BB962C8B-B14F-4D97-AF65-F5344CB8AC3E}">
        <p14:creationId xmlns:p14="http://schemas.microsoft.com/office/powerpoint/2010/main" val="301970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Thousands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Teacher to read the following:</a:t>
            </a:r>
          </a:p>
          <a:p>
            <a:pPr marL="0" indent="0">
              <a:buNone/>
            </a:pPr>
            <a:r>
              <a:rPr lang="en-AU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Take 1000 and add 40 to it. Now add another 1000 to it. Now add 30. </a:t>
            </a:r>
          </a:p>
          <a:p>
            <a:pPr marL="0" indent="0">
              <a:buNone/>
            </a:pPr>
            <a:r>
              <a:rPr lang="en-AU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Add another 1000. Now add 20. Now add another 1000. Now add 10.</a:t>
            </a:r>
          </a:p>
          <a:p>
            <a:pPr marL="0" indent="0">
              <a:buNone/>
            </a:pPr>
            <a:endParaRPr lang="en-AU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AU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What’s your total?</a:t>
            </a:r>
          </a:p>
        </p:txBody>
      </p:sp>
    </p:spTree>
    <p:extLst>
      <p:ext uri="{BB962C8B-B14F-4D97-AF65-F5344CB8AC3E}">
        <p14:creationId xmlns:p14="http://schemas.microsoft.com/office/powerpoint/2010/main" val="263072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Thousands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Take 1000 and add 40 to it. Now add another 1000 to it. Now add 30. </a:t>
            </a:r>
          </a:p>
          <a:p>
            <a:pPr marL="0" indent="0">
              <a:buNone/>
            </a:pPr>
            <a:r>
              <a:rPr lang="en-AU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Add another 1000. Now add 20. Now add another 1000. Now add 10.</a:t>
            </a:r>
          </a:p>
          <a:p>
            <a:pPr marL="0" indent="0">
              <a:buNone/>
            </a:pPr>
            <a:endParaRPr lang="en-AU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AU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What’s your total?</a:t>
            </a:r>
          </a:p>
        </p:txBody>
      </p:sp>
    </p:spTree>
    <p:extLst>
      <p:ext uri="{BB962C8B-B14F-4D97-AF65-F5344CB8AC3E}">
        <p14:creationId xmlns:p14="http://schemas.microsoft.com/office/powerpoint/2010/main" val="118205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Thousands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192862" y="1163782"/>
            <a:ext cx="7943509" cy="4416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1800" dirty="0"/>
              <a:t>Take 1000 and add 40 to it. Now add another 1000 to it. Now add 30. </a:t>
            </a:r>
          </a:p>
          <a:p>
            <a:pPr marL="0" indent="0">
              <a:buNone/>
            </a:pPr>
            <a:r>
              <a:rPr lang="en-AU" sz="1800" dirty="0"/>
              <a:t>Add another 1000. Now add 20. Now add another 1000. Now add 10.</a:t>
            </a:r>
          </a:p>
          <a:p>
            <a:pPr marL="0" indent="0">
              <a:buNone/>
            </a:pPr>
            <a:r>
              <a:rPr lang="en-AU" sz="1800" dirty="0"/>
              <a:t>What’s your total?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Identify the steps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Most people say 5000! 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The correct answer is 4100.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1000 + 40 + 1000 + 30 + 1000 + 20 + 1000 + 10 = 4100</a:t>
            </a:r>
          </a:p>
        </p:txBody>
      </p:sp>
    </p:spTree>
    <p:extLst>
      <p:ext uri="{BB962C8B-B14F-4D97-AF65-F5344CB8AC3E}">
        <p14:creationId xmlns:p14="http://schemas.microsoft.com/office/powerpoint/2010/main" val="351868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857" y="2182471"/>
            <a:ext cx="2020090" cy="2098086"/>
          </a:xfrm>
          <a:prstGeom prst="rect">
            <a:avLst/>
          </a:prstGeom>
        </p:spPr>
      </p:pic>
      <p:sp>
        <p:nvSpPr>
          <p:cNvPr id="5" name="Speech Bubble: Oval 4"/>
          <p:cNvSpPr/>
          <p:nvPr/>
        </p:nvSpPr>
        <p:spPr>
          <a:xfrm>
            <a:off x="5888052" y="1469877"/>
            <a:ext cx="3238856" cy="2375731"/>
          </a:xfrm>
          <a:prstGeom prst="wedgeEllipseCallout">
            <a:avLst>
              <a:gd name="adj1" fmla="val -59911"/>
              <a:gd name="adj2" fmla="val 29013"/>
            </a:avLst>
          </a:prstGeom>
          <a:solidFill>
            <a:schemeClr val="bg1"/>
          </a:solidFill>
          <a:ln w="38100">
            <a:solidFill>
              <a:srgbClr val="315A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Most people say </a:t>
            </a:r>
            <a:r>
              <a:rPr lang="en-AU" sz="2800" dirty="0">
                <a:solidFill>
                  <a:schemeClr val="tx1"/>
                </a:solidFill>
              </a:rPr>
              <a:t>5000! </a:t>
            </a:r>
            <a:endParaRPr lang="en-AU" dirty="0">
              <a:solidFill>
                <a:schemeClr val="tx1"/>
              </a:solidFill>
            </a:endParaRPr>
          </a:p>
          <a:p>
            <a:pPr algn="ctr"/>
            <a:r>
              <a:rPr lang="en-AU" dirty="0">
                <a:solidFill>
                  <a:schemeClr val="tx1"/>
                </a:solidFill>
              </a:rPr>
              <a:t>BUT they are wrong.  </a:t>
            </a:r>
          </a:p>
          <a:p>
            <a:pPr algn="ctr"/>
            <a:r>
              <a:rPr lang="en-AU" dirty="0">
                <a:solidFill>
                  <a:schemeClr val="tx1"/>
                </a:solidFill>
              </a:rPr>
              <a:t>What was there error?  </a:t>
            </a:r>
          </a:p>
          <a:p>
            <a:pPr algn="ctr"/>
            <a:r>
              <a:rPr lang="en-AU" dirty="0">
                <a:solidFill>
                  <a:schemeClr val="tx1"/>
                </a:solidFill>
              </a:rPr>
              <a:t>Why?</a:t>
            </a:r>
          </a:p>
          <a:p>
            <a:pPr algn="ctr"/>
            <a:r>
              <a:rPr lang="en-AU" dirty="0">
                <a:solidFill>
                  <a:schemeClr val="tx1"/>
                </a:solidFill>
              </a:rPr>
              <a:t>How can you avoid making this error?</a:t>
            </a:r>
          </a:p>
        </p:txBody>
      </p:sp>
    </p:spTree>
    <p:extLst>
      <p:ext uri="{BB962C8B-B14F-4D97-AF65-F5344CB8AC3E}">
        <p14:creationId xmlns:p14="http://schemas.microsoft.com/office/powerpoint/2010/main" val="103912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10" y="0"/>
            <a:ext cx="3702989" cy="230151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0943312" y="0"/>
            <a:ext cx="909055" cy="1118269"/>
            <a:chOff x="10943312" y="0"/>
            <a:chExt cx="909055" cy="1118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312" y="0"/>
              <a:ext cx="909054" cy="748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943313" y="748937"/>
              <a:ext cx="909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solidFill>
                    <a:srgbClr val="2F575C"/>
                  </a:solidFill>
                  <a:latin typeface="MagistralC" pitchFamily="50" charset="0"/>
                </a:rPr>
                <a:t>PLAN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04" y="66820"/>
            <a:ext cx="1169708" cy="1208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618" y="3249012"/>
            <a:ext cx="3662802" cy="2324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05099" y="4883804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1000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9349" y="3324382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5000" y="4403195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5943" y="3825081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+ 1000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4601" y="2398625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43130" y="2864670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+ 1000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2877" y="1526924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21406" y="1992969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+ 1000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37109" y="1054709"/>
            <a:ext cx="177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= ?</a:t>
            </a:r>
          </a:p>
        </p:txBody>
      </p:sp>
    </p:spTree>
    <p:extLst>
      <p:ext uri="{BB962C8B-B14F-4D97-AF65-F5344CB8AC3E}">
        <p14:creationId xmlns:p14="http://schemas.microsoft.com/office/powerpoint/2010/main" val="282730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4869</TotalTime>
  <Words>275</Words>
  <Application>Microsoft Office PowerPoint</Application>
  <PresentationFormat>Widescreen</PresentationFormat>
  <Paragraphs>56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MagistralC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Geebung State School</dc:title>
  <dc:creator>Margaret Buckle</dc:creator>
  <cp:lastModifiedBy>Margaret Buckle</cp:lastModifiedBy>
  <cp:revision>68</cp:revision>
  <dcterms:created xsi:type="dcterms:W3CDTF">2016-10-27T01:26:31Z</dcterms:created>
  <dcterms:modified xsi:type="dcterms:W3CDTF">2017-04-11T23:49:13Z</dcterms:modified>
</cp:coreProperties>
</file>