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7B3"/>
    <a:srgbClr val="056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3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835C1-876E-4A8E-A275-C6C078A702BC}" type="datetimeFigureOut">
              <a:rPr lang="en-US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DA277-9925-4CEF-88C1-09934E39C99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4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10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39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90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91ABF-FEE8-4AB7-A363-1FFCCAFEE0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662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0575D-416B-4BB4-958A-F5DCFCAF18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802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78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65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8"/>
            <a:ext cx="9725891" cy="56164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8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95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91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3" descr="C:\Users\VL\Desktop\foote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6" y="6093296"/>
            <a:ext cx="12198916" cy="7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VL\Desktop\logo1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775" y="5933130"/>
            <a:ext cx="1338425" cy="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4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A7B3"/>
          </a:solidFill>
          <a:latin typeface="MagistralC" panose="02000503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MagistralC" panose="020005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2D9F7"/>
          </a:solidFill>
          <a:latin typeface="MagistralC" panose="020005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566308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Genius Brain Teasers (Primary)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200" dirty="0"/>
              <a:t>Reference: www.geniusbrainteasers.com</a:t>
            </a:r>
          </a:p>
          <a:p>
            <a:endParaRPr lang="en-US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30977" y="1153391"/>
            <a:ext cx="8330045" cy="4324868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320" y="1260202"/>
            <a:ext cx="7568398" cy="350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014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22375DC-3E2B-4B23-A3F8-0FB181310EFE}" vid="{CD2A3CA6-7736-4921-BF8A-F111A2DDE5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4896</TotalTime>
  <Words>14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MagistralC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Geebung State School</dc:title>
  <dc:creator>Margaret Buckle</dc:creator>
  <cp:lastModifiedBy>LearningYou Admin</cp:lastModifiedBy>
  <cp:revision>76</cp:revision>
  <dcterms:created xsi:type="dcterms:W3CDTF">2016-10-27T01:26:31Z</dcterms:created>
  <dcterms:modified xsi:type="dcterms:W3CDTF">2017-04-24T04:26:01Z</dcterms:modified>
</cp:coreProperties>
</file>