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4AC20-2A14-4E17-B647-7761AAB67EFE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16F69-0B0F-4F94-9001-B527DF4693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7652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DA277-9925-4CEF-88C1-09934E39C999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13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6990-D5A5-4406-BEAA-ECB2803F9D07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A5BF-C94E-426A-824F-9E2F8390BD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4191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6990-D5A5-4406-BEAA-ECB2803F9D07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A5BF-C94E-426A-824F-9E2F8390BD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902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6990-D5A5-4406-BEAA-ECB2803F9D07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A5BF-C94E-426A-824F-9E2F8390BD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320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6990-D5A5-4406-BEAA-ECB2803F9D07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A5BF-C94E-426A-824F-9E2F8390BD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119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6990-D5A5-4406-BEAA-ECB2803F9D07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A5BF-C94E-426A-824F-9E2F8390BD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492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6990-D5A5-4406-BEAA-ECB2803F9D07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A5BF-C94E-426A-824F-9E2F8390BD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521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6990-D5A5-4406-BEAA-ECB2803F9D07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A5BF-C94E-426A-824F-9E2F8390BD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019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6990-D5A5-4406-BEAA-ECB2803F9D07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A5BF-C94E-426A-824F-9E2F8390BD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560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6990-D5A5-4406-BEAA-ECB2803F9D07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A5BF-C94E-426A-824F-9E2F8390BD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582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6990-D5A5-4406-BEAA-ECB2803F9D07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A5BF-C94E-426A-824F-9E2F8390BD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9252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6990-D5A5-4406-BEAA-ECB2803F9D07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A5BF-C94E-426A-824F-9E2F8390BD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686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C6990-D5A5-4406-BEAA-ECB2803F9D07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CA5BF-C94E-426A-824F-9E2F8390BD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156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/>
          <p:cNvSpPr/>
          <p:nvPr/>
        </p:nvSpPr>
        <p:spPr>
          <a:xfrm>
            <a:off x="1803164" y="311065"/>
            <a:ext cx="8722907" cy="5400877"/>
          </a:xfrm>
          <a:prstGeom prst="roundRect">
            <a:avLst/>
          </a:prstGeom>
          <a:noFill/>
          <a:ln w="57150">
            <a:solidFill>
              <a:srgbClr val="57A7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2003898" y="356630"/>
            <a:ext cx="8385242" cy="129266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/>
              <a:t>Carpark</a:t>
            </a:r>
          </a:p>
          <a:p>
            <a:endParaRPr lang="en-US" dirty="0"/>
          </a:p>
          <a:p>
            <a:endParaRPr lang="en-US" dirty="0"/>
          </a:p>
          <a:p>
            <a:endParaRPr lang="en-US" sz="1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71700" y="1309255"/>
            <a:ext cx="7831282" cy="39221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 car park contains 80 vehicles. Each vehicle is either a car or a truck, and each vehicle is either red or green. 35 vehicles are red, and 60 vehicles are cars. If there are 9 green trucks, how many red cars are there?</a:t>
            </a:r>
            <a:endParaRPr lang="en-AU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0" indent="0">
              <a:buNone/>
            </a:pPr>
            <a:endParaRPr lang="en-AU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r>
              <a:rPr lang="en-AU" sz="1200" dirty="0">
                <a:solidFill>
                  <a:srgbClr val="FF0000"/>
                </a:solidFill>
              </a:rPr>
              <a:t>Reference: GRE Maths Tricks</a:t>
            </a:r>
          </a:p>
        </p:txBody>
      </p:sp>
    </p:spTree>
    <p:extLst>
      <p:ext uri="{BB962C8B-B14F-4D97-AF65-F5344CB8AC3E}">
        <p14:creationId xmlns:p14="http://schemas.microsoft.com/office/powerpoint/2010/main" val="3019701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LearningYou Admin</dc:creator>
  <cp:lastModifiedBy>LearningYou Admin</cp:lastModifiedBy>
  <cp:revision>1</cp:revision>
  <dcterms:created xsi:type="dcterms:W3CDTF">2017-04-24T04:15:37Z</dcterms:created>
  <dcterms:modified xsi:type="dcterms:W3CDTF">2017-04-24T04:16:06Z</dcterms:modified>
</cp:coreProperties>
</file>