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96" r:id="rId2"/>
    <p:sldId id="297" r:id="rId3"/>
    <p:sldId id="298" r:id="rId4"/>
    <p:sldId id="291" r:id="rId5"/>
    <p:sldId id="293" r:id="rId6"/>
    <p:sldId id="294" r:id="rId7"/>
    <p:sldId id="295" r:id="rId8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7B3"/>
    <a:srgbClr val="056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3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5BD4AC-DEDC-4DBA-88C1-232641BA333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87D63-CAB6-48B5-847F-5810B58B08EF}">
      <dgm:prSet phldrT="[Text]"/>
      <dgm:spPr>
        <a:noFill/>
      </dgm:spPr>
      <dgm:t>
        <a:bodyPr/>
        <a:lstStyle/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80 vehicles</a:t>
          </a:r>
        </a:p>
      </dgm:t>
    </dgm:pt>
    <dgm:pt modelId="{3A7592EF-8271-4F14-8F32-8D6E135E3E08}" type="parTrans" cxnId="{81E8A5E5-BA62-4BD1-989D-B5CCCB790F90}">
      <dgm:prSet/>
      <dgm:spPr/>
      <dgm:t>
        <a:bodyPr/>
        <a:lstStyle/>
        <a:p>
          <a:endParaRPr lang="en-US"/>
        </a:p>
      </dgm:t>
    </dgm:pt>
    <dgm:pt modelId="{862B5C05-EFF2-4FC3-956D-D1CB3AB29D25}" type="sibTrans" cxnId="{81E8A5E5-BA62-4BD1-989D-B5CCCB790F90}">
      <dgm:prSet/>
      <dgm:spPr/>
      <dgm:t>
        <a:bodyPr/>
        <a:lstStyle/>
        <a:p>
          <a:endParaRPr lang="en-US"/>
        </a:p>
      </dgm:t>
    </dgm:pt>
    <dgm:pt modelId="{F5CF8D8C-CEAF-492C-9614-9F4B7882B661}" type="asst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60 car</a:t>
          </a:r>
        </a:p>
      </dgm:t>
    </dgm:pt>
    <dgm:pt modelId="{9FC933F6-EB64-48FD-9442-B3E96B8770CC}" type="parTrans" cxnId="{4F3D61B2-1A61-4BA9-876B-FD5AF33CABB7}">
      <dgm:prSet/>
      <dgm:spPr/>
      <dgm:t>
        <a:bodyPr/>
        <a:lstStyle/>
        <a:p>
          <a:endParaRPr lang="en-US"/>
        </a:p>
      </dgm:t>
    </dgm:pt>
    <dgm:pt modelId="{CBC8C648-1F4B-42C8-A04D-AE974E701A5A}" type="sibTrans" cxnId="{4F3D61B2-1A61-4BA9-876B-FD5AF33CABB7}">
      <dgm:prSet/>
      <dgm:spPr/>
      <dgm:t>
        <a:bodyPr/>
        <a:lstStyle/>
        <a:p>
          <a:endParaRPr lang="en-US"/>
        </a:p>
      </dgm:t>
    </dgm:pt>
    <dgm:pt modelId="{C81D56D7-DE89-48B3-8328-DA41BEDB9524}" type="asst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truck</a:t>
          </a:r>
        </a:p>
      </dgm:t>
    </dgm:pt>
    <dgm:pt modelId="{040A7B76-3272-4E9C-B616-04BD679B8854}" type="parTrans" cxnId="{70C54FAE-D80F-4177-B4D4-A77E6A88C66F}">
      <dgm:prSet/>
      <dgm:spPr/>
      <dgm:t>
        <a:bodyPr/>
        <a:lstStyle/>
        <a:p>
          <a:endParaRPr lang="en-US"/>
        </a:p>
      </dgm:t>
    </dgm:pt>
    <dgm:pt modelId="{B9254EC7-9EE9-4E30-9F0C-22004797FA8B}" type="sibTrans" cxnId="{70C54FAE-D80F-4177-B4D4-A77E6A88C66F}">
      <dgm:prSet/>
      <dgm:spPr/>
      <dgm:t>
        <a:bodyPr/>
        <a:lstStyle/>
        <a:p>
          <a:endParaRPr lang="en-US"/>
        </a:p>
      </dgm:t>
    </dgm:pt>
    <dgm:pt modelId="{52559BFE-2A6E-46C8-890E-B47C00BC88B5}" type="asst">
      <dgm:prSet phldrT="[Text]"/>
      <dgm:spPr>
        <a:solidFill>
          <a:schemeClr val="accent1">
            <a:lumMod val="40000"/>
            <a:lumOff val="60000"/>
          </a:scheme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rPr>
            <a:t>red</a:t>
          </a:r>
        </a:p>
      </dgm:t>
    </dgm:pt>
    <dgm:pt modelId="{EE05DC90-7D26-4454-A47B-E60DE61CA6C1}" type="parTrans" cxnId="{623C6B0D-9649-4A37-8CC9-DC11595D3B38}">
      <dgm:prSet/>
      <dgm:spPr/>
      <dgm:t>
        <a:bodyPr/>
        <a:lstStyle/>
        <a:p>
          <a:endParaRPr lang="en-US"/>
        </a:p>
      </dgm:t>
    </dgm:pt>
    <dgm:pt modelId="{84A719FD-5CAD-4665-995C-BFB1FAF36A59}" type="sibTrans" cxnId="{623C6B0D-9649-4A37-8CC9-DC11595D3B38}">
      <dgm:prSet/>
      <dgm:spPr/>
      <dgm:t>
        <a:bodyPr/>
        <a:lstStyle/>
        <a:p>
          <a:endParaRPr lang="en-US"/>
        </a:p>
      </dgm:t>
    </dgm:pt>
    <dgm:pt modelId="{A61B982B-E936-4EC6-A5CB-A23CAD24CF2D}" type="asst">
      <dgm:prSet phldrT="[Text]"/>
      <dgm:spPr>
        <a:solidFill>
          <a:schemeClr val="accent1">
            <a:lumMod val="40000"/>
            <a:lumOff val="60000"/>
          </a:schemeClr>
        </a:solidFill>
        <a:ln w="38100">
          <a:solidFill>
            <a:srgbClr val="00B050"/>
          </a:solidFill>
        </a:ln>
      </dgm:spPr>
      <dgm:t>
        <a:bodyPr/>
        <a:lstStyle/>
        <a:p>
          <a:r>
            <a:rPr lang="en-US" dirty="0">
              <a:solidFill>
                <a:srgbClr val="00B050"/>
              </a:solidFill>
            </a:rPr>
            <a:t>green</a:t>
          </a:r>
        </a:p>
      </dgm:t>
    </dgm:pt>
    <dgm:pt modelId="{1A93154F-43F3-4BAB-B5C6-F2A110AF6DC8}" type="parTrans" cxnId="{336F13AF-5924-40F7-9ACA-5323E8E5FF04}">
      <dgm:prSet/>
      <dgm:spPr/>
      <dgm:t>
        <a:bodyPr/>
        <a:lstStyle/>
        <a:p>
          <a:endParaRPr lang="en-US"/>
        </a:p>
      </dgm:t>
    </dgm:pt>
    <dgm:pt modelId="{13857709-CA89-41AA-8FFB-27653DF071F6}" type="sibTrans" cxnId="{336F13AF-5924-40F7-9ACA-5323E8E5FF04}">
      <dgm:prSet/>
      <dgm:spPr/>
      <dgm:t>
        <a:bodyPr/>
        <a:lstStyle/>
        <a:p>
          <a:endParaRPr lang="en-US"/>
        </a:p>
      </dgm:t>
    </dgm:pt>
    <dgm:pt modelId="{AE9D6F54-9E7A-46D8-9570-FAE0D1719FA4}" type="asst">
      <dgm:prSet phldrT="[Text]"/>
      <dgm:spPr>
        <a:solidFill>
          <a:schemeClr val="accent2">
            <a:lumMod val="40000"/>
            <a:lumOff val="60000"/>
          </a:scheme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rPr>
            <a:t>red 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2569370-A878-4A76-AC12-4C95AABD38B2}" type="parTrans" cxnId="{9F1DCC93-B916-4498-B346-3CE7A807DC17}">
      <dgm:prSet/>
      <dgm:spPr/>
      <dgm:t>
        <a:bodyPr/>
        <a:lstStyle/>
        <a:p>
          <a:endParaRPr lang="en-US"/>
        </a:p>
      </dgm:t>
    </dgm:pt>
    <dgm:pt modelId="{A692A39B-DAFA-453D-89BD-6E1B07ADB065}" type="sibTrans" cxnId="{9F1DCC93-B916-4498-B346-3CE7A807DC17}">
      <dgm:prSet/>
      <dgm:spPr/>
      <dgm:t>
        <a:bodyPr/>
        <a:lstStyle/>
        <a:p>
          <a:endParaRPr lang="en-US"/>
        </a:p>
      </dgm:t>
    </dgm:pt>
    <dgm:pt modelId="{9EB4EEA0-097A-4552-9B05-5AFCBA032BDD}" type="asst">
      <dgm:prSet phldrT="[Text]"/>
      <dgm:spPr>
        <a:solidFill>
          <a:schemeClr val="accent2">
            <a:lumMod val="40000"/>
            <a:lumOff val="60000"/>
          </a:schemeClr>
        </a:solidFill>
        <a:ln w="38100">
          <a:solidFill>
            <a:srgbClr val="00B050"/>
          </a:solidFill>
        </a:ln>
      </dgm:spPr>
      <dgm:t>
        <a:bodyPr/>
        <a:lstStyle/>
        <a:p>
          <a:r>
            <a:rPr lang="en-US" dirty="0">
              <a:solidFill>
                <a:srgbClr val="00B050"/>
              </a:solidFill>
            </a:rPr>
            <a:t> 9 green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478CD74-655D-4B20-81EF-546A56BDA89A}" type="parTrans" cxnId="{3EACF782-1F53-422E-88E9-291EF4184FAB}">
      <dgm:prSet/>
      <dgm:spPr/>
      <dgm:t>
        <a:bodyPr/>
        <a:lstStyle/>
        <a:p>
          <a:endParaRPr lang="en-US"/>
        </a:p>
      </dgm:t>
    </dgm:pt>
    <dgm:pt modelId="{694EA88C-4717-4B13-8C4E-2F1645BE78C9}" type="sibTrans" cxnId="{3EACF782-1F53-422E-88E9-291EF4184FAB}">
      <dgm:prSet/>
      <dgm:spPr/>
      <dgm:t>
        <a:bodyPr/>
        <a:lstStyle/>
        <a:p>
          <a:endParaRPr lang="en-US"/>
        </a:p>
      </dgm:t>
    </dgm:pt>
    <dgm:pt modelId="{0CCFD37C-F687-49F2-B39D-6981084A7CC2}" type="pres">
      <dgm:prSet presAssocID="{5A5BD4AC-DEDC-4DBA-88C1-232641BA33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FD2EAE5-ABD8-44EF-8742-20D2549416C6}" type="pres">
      <dgm:prSet presAssocID="{D0687D63-CAB6-48B5-847F-5810B58B08EF}" presName="hierRoot1" presStyleCnt="0">
        <dgm:presLayoutVars>
          <dgm:hierBranch val="init"/>
        </dgm:presLayoutVars>
      </dgm:prSet>
      <dgm:spPr/>
    </dgm:pt>
    <dgm:pt modelId="{160EF2E9-7CC4-470E-A806-B814CCCA2EFA}" type="pres">
      <dgm:prSet presAssocID="{D0687D63-CAB6-48B5-847F-5810B58B08EF}" presName="rootComposite1" presStyleCnt="0"/>
      <dgm:spPr/>
    </dgm:pt>
    <dgm:pt modelId="{26E9CBE7-BB56-4BF7-9F20-93F21FD42572}" type="pres">
      <dgm:prSet presAssocID="{D0687D63-CAB6-48B5-847F-5810B58B08EF}" presName="rootText1" presStyleLbl="node0" presStyleIdx="0" presStyleCnt="1">
        <dgm:presLayoutVars>
          <dgm:chPref val="3"/>
        </dgm:presLayoutVars>
      </dgm:prSet>
      <dgm:spPr/>
    </dgm:pt>
    <dgm:pt modelId="{CBEA5FF9-74D1-4124-87AA-15448833E7C8}" type="pres">
      <dgm:prSet presAssocID="{D0687D63-CAB6-48B5-847F-5810B58B08EF}" presName="rootConnector1" presStyleLbl="node1" presStyleIdx="0" presStyleCnt="0"/>
      <dgm:spPr/>
    </dgm:pt>
    <dgm:pt modelId="{D2076612-D2BB-43AD-BA72-4C163F55AA88}" type="pres">
      <dgm:prSet presAssocID="{D0687D63-CAB6-48B5-847F-5810B58B08EF}" presName="hierChild2" presStyleCnt="0"/>
      <dgm:spPr/>
    </dgm:pt>
    <dgm:pt modelId="{D7250A61-FF11-4238-9188-50A0ACFB81BB}" type="pres">
      <dgm:prSet presAssocID="{D0687D63-CAB6-48B5-847F-5810B58B08EF}" presName="hierChild3" presStyleCnt="0"/>
      <dgm:spPr/>
    </dgm:pt>
    <dgm:pt modelId="{705B628C-F1EC-46F0-B9CB-48AF36F4252D}" type="pres">
      <dgm:prSet presAssocID="{9FC933F6-EB64-48FD-9442-B3E96B8770CC}" presName="Name111" presStyleLbl="parChTrans1D2" presStyleIdx="0" presStyleCnt="2"/>
      <dgm:spPr/>
    </dgm:pt>
    <dgm:pt modelId="{418582B9-F76E-4400-B562-28F7F8BD2C1A}" type="pres">
      <dgm:prSet presAssocID="{F5CF8D8C-CEAF-492C-9614-9F4B7882B661}" presName="hierRoot3" presStyleCnt="0">
        <dgm:presLayoutVars>
          <dgm:hierBranch val="init"/>
        </dgm:presLayoutVars>
      </dgm:prSet>
      <dgm:spPr/>
    </dgm:pt>
    <dgm:pt modelId="{ECCEF9BC-FC67-48B1-88C8-94BC45C9C9B3}" type="pres">
      <dgm:prSet presAssocID="{F5CF8D8C-CEAF-492C-9614-9F4B7882B661}" presName="rootComposite3" presStyleCnt="0"/>
      <dgm:spPr/>
    </dgm:pt>
    <dgm:pt modelId="{301F4FD8-F30C-4625-A605-FF3434413188}" type="pres">
      <dgm:prSet presAssocID="{F5CF8D8C-CEAF-492C-9614-9F4B7882B661}" presName="rootText3" presStyleLbl="asst1" presStyleIdx="0" presStyleCnt="6">
        <dgm:presLayoutVars>
          <dgm:chPref val="3"/>
        </dgm:presLayoutVars>
      </dgm:prSet>
      <dgm:spPr/>
    </dgm:pt>
    <dgm:pt modelId="{32E486D0-3AF4-46F0-A224-28B83000BDEA}" type="pres">
      <dgm:prSet presAssocID="{F5CF8D8C-CEAF-492C-9614-9F4B7882B661}" presName="rootConnector3" presStyleLbl="asst1" presStyleIdx="0" presStyleCnt="6"/>
      <dgm:spPr/>
    </dgm:pt>
    <dgm:pt modelId="{21702DC7-3543-4355-94D3-55E32962CBF3}" type="pres">
      <dgm:prSet presAssocID="{F5CF8D8C-CEAF-492C-9614-9F4B7882B661}" presName="hierChild6" presStyleCnt="0"/>
      <dgm:spPr/>
    </dgm:pt>
    <dgm:pt modelId="{2BB59D43-E0EA-4E4E-8178-6CD54278BE41}" type="pres">
      <dgm:prSet presAssocID="{F5CF8D8C-CEAF-492C-9614-9F4B7882B661}" presName="hierChild7" presStyleCnt="0"/>
      <dgm:spPr/>
    </dgm:pt>
    <dgm:pt modelId="{95303BB8-77F7-4F25-B1CC-0B9132190BE5}" type="pres">
      <dgm:prSet presAssocID="{EE05DC90-7D26-4454-A47B-E60DE61CA6C1}" presName="Name111" presStyleLbl="parChTrans1D3" presStyleIdx="0" presStyleCnt="4"/>
      <dgm:spPr/>
    </dgm:pt>
    <dgm:pt modelId="{C58DD806-43A8-4658-8D2D-736C10B078DA}" type="pres">
      <dgm:prSet presAssocID="{52559BFE-2A6E-46C8-890E-B47C00BC88B5}" presName="hierRoot3" presStyleCnt="0">
        <dgm:presLayoutVars>
          <dgm:hierBranch val="init"/>
        </dgm:presLayoutVars>
      </dgm:prSet>
      <dgm:spPr/>
    </dgm:pt>
    <dgm:pt modelId="{67F71645-0585-439C-A15D-FC077907984B}" type="pres">
      <dgm:prSet presAssocID="{52559BFE-2A6E-46C8-890E-B47C00BC88B5}" presName="rootComposite3" presStyleCnt="0"/>
      <dgm:spPr/>
    </dgm:pt>
    <dgm:pt modelId="{05F7A218-8C41-46CF-8706-E5A4F937A1BD}" type="pres">
      <dgm:prSet presAssocID="{52559BFE-2A6E-46C8-890E-B47C00BC88B5}" presName="rootText3" presStyleLbl="asst1" presStyleIdx="1" presStyleCnt="6">
        <dgm:presLayoutVars>
          <dgm:chPref val="3"/>
        </dgm:presLayoutVars>
      </dgm:prSet>
      <dgm:spPr/>
    </dgm:pt>
    <dgm:pt modelId="{E9D48848-71C6-4B2A-BFDB-8A8414B11BAE}" type="pres">
      <dgm:prSet presAssocID="{52559BFE-2A6E-46C8-890E-B47C00BC88B5}" presName="rootConnector3" presStyleLbl="asst1" presStyleIdx="1" presStyleCnt="6"/>
      <dgm:spPr/>
    </dgm:pt>
    <dgm:pt modelId="{6A5D37E8-7681-4344-87CB-C31A3DB822C4}" type="pres">
      <dgm:prSet presAssocID="{52559BFE-2A6E-46C8-890E-B47C00BC88B5}" presName="hierChild6" presStyleCnt="0"/>
      <dgm:spPr/>
    </dgm:pt>
    <dgm:pt modelId="{FC0F6098-59DC-4E67-BB1D-3B846321BF69}" type="pres">
      <dgm:prSet presAssocID="{52559BFE-2A6E-46C8-890E-B47C00BC88B5}" presName="hierChild7" presStyleCnt="0"/>
      <dgm:spPr/>
    </dgm:pt>
    <dgm:pt modelId="{FB8B251C-667D-4954-A66B-98C65B0BA46B}" type="pres">
      <dgm:prSet presAssocID="{1A93154F-43F3-4BAB-B5C6-F2A110AF6DC8}" presName="Name111" presStyleLbl="parChTrans1D3" presStyleIdx="1" presStyleCnt="4"/>
      <dgm:spPr/>
    </dgm:pt>
    <dgm:pt modelId="{28F461CF-C800-4B6C-AFB9-880094EC7ABA}" type="pres">
      <dgm:prSet presAssocID="{A61B982B-E936-4EC6-A5CB-A23CAD24CF2D}" presName="hierRoot3" presStyleCnt="0">
        <dgm:presLayoutVars>
          <dgm:hierBranch val="init"/>
        </dgm:presLayoutVars>
      </dgm:prSet>
      <dgm:spPr/>
    </dgm:pt>
    <dgm:pt modelId="{9DD18530-B2EB-40E4-B061-F56E9F359A56}" type="pres">
      <dgm:prSet presAssocID="{A61B982B-E936-4EC6-A5CB-A23CAD24CF2D}" presName="rootComposite3" presStyleCnt="0"/>
      <dgm:spPr/>
    </dgm:pt>
    <dgm:pt modelId="{8FFEE51A-CA35-4039-82A0-CD51C3C32799}" type="pres">
      <dgm:prSet presAssocID="{A61B982B-E936-4EC6-A5CB-A23CAD24CF2D}" presName="rootText3" presStyleLbl="asst1" presStyleIdx="2" presStyleCnt="6">
        <dgm:presLayoutVars>
          <dgm:chPref val="3"/>
        </dgm:presLayoutVars>
      </dgm:prSet>
      <dgm:spPr/>
    </dgm:pt>
    <dgm:pt modelId="{01152EE3-4CB4-4404-A515-DAFCBC8C4AD9}" type="pres">
      <dgm:prSet presAssocID="{A61B982B-E936-4EC6-A5CB-A23CAD24CF2D}" presName="rootConnector3" presStyleLbl="asst1" presStyleIdx="2" presStyleCnt="6"/>
      <dgm:spPr/>
    </dgm:pt>
    <dgm:pt modelId="{E8467BFB-E46E-4358-93AD-53158001632C}" type="pres">
      <dgm:prSet presAssocID="{A61B982B-E936-4EC6-A5CB-A23CAD24CF2D}" presName="hierChild6" presStyleCnt="0"/>
      <dgm:spPr/>
    </dgm:pt>
    <dgm:pt modelId="{5800E1BD-F1E2-4692-843B-18A2E1F57F31}" type="pres">
      <dgm:prSet presAssocID="{A61B982B-E936-4EC6-A5CB-A23CAD24CF2D}" presName="hierChild7" presStyleCnt="0"/>
      <dgm:spPr/>
    </dgm:pt>
    <dgm:pt modelId="{2396AA9B-5A40-4AE4-9843-C3D58181366A}" type="pres">
      <dgm:prSet presAssocID="{040A7B76-3272-4E9C-B616-04BD679B8854}" presName="Name111" presStyleLbl="parChTrans1D2" presStyleIdx="1" presStyleCnt="2"/>
      <dgm:spPr/>
    </dgm:pt>
    <dgm:pt modelId="{49A22738-FB0F-4FBA-A368-DF214783D9C4}" type="pres">
      <dgm:prSet presAssocID="{C81D56D7-DE89-48B3-8328-DA41BEDB9524}" presName="hierRoot3" presStyleCnt="0">
        <dgm:presLayoutVars>
          <dgm:hierBranch val="init"/>
        </dgm:presLayoutVars>
      </dgm:prSet>
      <dgm:spPr/>
    </dgm:pt>
    <dgm:pt modelId="{F299B055-3C68-4D68-BAA9-CD7E0DCA5134}" type="pres">
      <dgm:prSet presAssocID="{C81D56D7-DE89-48B3-8328-DA41BEDB9524}" presName="rootComposite3" presStyleCnt="0"/>
      <dgm:spPr/>
    </dgm:pt>
    <dgm:pt modelId="{97A3132B-CA1A-4B3C-A24E-8455EF553E1F}" type="pres">
      <dgm:prSet presAssocID="{C81D56D7-DE89-48B3-8328-DA41BEDB9524}" presName="rootText3" presStyleLbl="asst1" presStyleIdx="3" presStyleCnt="6">
        <dgm:presLayoutVars>
          <dgm:chPref val="3"/>
        </dgm:presLayoutVars>
      </dgm:prSet>
      <dgm:spPr/>
    </dgm:pt>
    <dgm:pt modelId="{C8E83E07-6277-4BF3-A8A3-F73E822D42D8}" type="pres">
      <dgm:prSet presAssocID="{C81D56D7-DE89-48B3-8328-DA41BEDB9524}" presName="rootConnector3" presStyleLbl="asst1" presStyleIdx="3" presStyleCnt="6"/>
      <dgm:spPr/>
    </dgm:pt>
    <dgm:pt modelId="{620E5937-2B87-432A-914D-5C7A3C1E7BFA}" type="pres">
      <dgm:prSet presAssocID="{C81D56D7-DE89-48B3-8328-DA41BEDB9524}" presName="hierChild6" presStyleCnt="0"/>
      <dgm:spPr/>
    </dgm:pt>
    <dgm:pt modelId="{9B183E1D-D079-4D3E-8B1C-EB6961E15FD0}" type="pres">
      <dgm:prSet presAssocID="{C81D56D7-DE89-48B3-8328-DA41BEDB9524}" presName="hierChild7" presStyleCnt="0"/>
      <dgm:spPr/>
    </dgm:pt>
    <dgm:pt modelId="{066D8BB1-28D2-47B9-87E3-EF12C1FA5AB5}" type="pres">
      <dgm:prSet presAssocID="{D2569370-A878-4A76-AC12-4C95AABD38B2}" presName="Name111" presStyleLbl="parChTrans1D3" presStyleIdx="2" presStyleCnt="4"/>
      <dgm:spPr/>
    </dgm:pt>
    <dgm:pt modelId="{3CBB684D-9483-4448-9DD5-0F2CD4E8574D}" type="pres">
      <dgm:prSet presAssocID="{AE9D6F54-9E7A-46D8-9570-FAE0D1719FA4}" presName="hierRoot3" presStyleCnt="0">
        <dgm:presLayoutVars>
          <dgm:hierBranch val="init"/>
        </dgm:presLayoutVars>
      </dgm:prSet>
      <dgm:spPr/>
    </dgm:pt>
    <dgm:pt modelId="{840F7C2C-3927-4E58-AC7C-158392EF7F67}" type="pres">
      <dgm:prSet presAssocID="{AE9D6F54-9E7A-46D8-9570-FAE0D1719FA4}" presName="rootComposite3" presStyleCnt="0"/>
      <dgm:spPr/>
    </dgm:pt>
    <dgm:pt modelId="{75F8A7CD-2431-41D0-8CE3-3BC7A43B41BB}" type="pres">
      <dgm:prSet presAssocID="{AE9D6F54-9E7A-46D8-9570-FAE0D1719FA4}" presName="rootText3" presStyleLbl="asst1" presStyleIdx="4" presStyleCnt="6">
        <dgm:presLayoutVars>
          <dgm:chPref val="3"/>
        </dgm:presLayoutVars>
      </dgm:prSet>
      <dgm:spPr/>
    </dgm:pt>
    <dgm:pt modelId="{0577069C-D6FB-42AA-8182-C2FE6BB79A32}" type="pres">
      <dgm:prSet presAssocID="{AE9D6F54-9E7A-46D8-9570-FAE0D1719FA4}" presName="rootConnector3" presStyleLbl="asst1" presStyleIdx="4" presStyleCnt="6"/>
      <dgm:spPr/>
    </dgm:pt>
    <dgm:pt modelId="{F8A571E6-63DE-4B9A-AEE4-F54319209A0D}" type="pres">
      <dgm:prSet presAssocID="{AE9D6F54-9E7A-46D8-9570-FAE0D1719FA4}" presName="hierChild6" presStyleCnt="0"/>
      <dgm:spPr/>
    </dgm:pt>
    <dgm:pt modelId="{B2C2AAE5-7402-4415-B1F0-7CAD4A0F55A4}" type="pres">
      <dgm:prSet presAssocID="{AE9D6F54-9E7A-46D8-9570-FAE0D1719FA4}" presName="hierChild7" presStyleCnt="0"/>
      <dgm:spPr/>
    </dgm:pt>
    <dgm:pt modelId="{4E48B3E4-1228-4315-A60F-1F19FB00AA24}" type="pres">
      <dgm:prSet presAssocID="{D478CD74-655D-4B20-81EF-546A56BDA89A}" presName="Name111" presStyleLbl="parChTrans1D3" presStyleIdx="3" presStyleCnt="4"/>
      <dgm:spPr/>
    </dgm:pt>
    <dgm:pt modelId="{51C1F650-3DC1-47EB-B47D-5DEB036CCF6E}" type="pres">
      <dgm:prSet presAssocID="{9EB4EEA0-097A-4552-9B05-5AFCBA032BDD}" presName="hierRoot3" presStyleCnt="0">
        <dgm:presLayoutVars>
          <dgm:hierBranch val="init"/>
        </dgm:presLayoutVars>
      </dgm:prSet>
      <dgm:spPr/>
    </dgm:pt>
    <dgm:pt modelId="{FFB30C5D-126B-46AA-8B46-10B0D08DE09E}" type="pres">
      <dgm:prSet presAssocID="{9EB4EEA0-097A-4552-9B05-5AFCBA032BDD}" presName="rootComposite3" presStyleCnt="0"/>
      <dgm:spPr/>
    </dgm:pt>
    <dgm:pt modelId="{53A39E57-E669-4432-A29D-3E3C7E396466}" type="pres">
      <dgm:prSet presAssocID="{9EB4EEA0-097A-4552-9B05-5AFCBA032BDD}" presName="rootText3" presStyleLbl="asst1" presStyleIdx="5" presStyleCnt="6">
        <dgm:presLayoutVars>
          <dgm:chPref val="3"/>
        </dgm:presLayoutVars>
      </dgm:prSet>
      <dgm:spPr/>
    </dgm:pt>
    <dgm:pt modelId="{726BF1D9-B2B2-4AA3-AA65-4140EAF12D3C}" type="pres">
      <dgm:prSet presAssocID="{9EB4EEA0-097A-4552-9B05-5AFCBA032BDD}" presName="rootConnector3" presStyleLbl="asst1" presStyleIdx="5" presStyleCnt="6"/>
      <dgm:spPr/>
    </dgm:pt>
    <dgm:pt modelId="{9E3A88A2-3E2F-44D1-BCC6-38778955E91B}" type="pres">
      <dgm:prSet presAssocID="{9EB4EEA0-097A-4552-9B05-5AFCBA032BDD}" presName="hierChild6" presStyleCnt="0"/>
      <dgm:spPr/>
    </dgm:pt>
    <dgm:pt modelId="{BD54237F-CD09-40A0-AA4B-2F3FBB4FADB1}" type="pres">
      <dgm:prSet presAssocID="{9EB4EEA0-097A-4552-9B05-5AFCBA032BDD}" presName="hierChild7" presStyleCnt="0"/>
      <dgm:spPr/>
    </dgm:pt>
  </dgm:ptLst>
  <dgm:cxnLst>
    <dgm:cxn modelId="{623C6B0D-9649-4A37-8CC9-DC11595D3B38}" srcId="{F5CF8D8C-CEAF-492C-9614-9F4B7882B661}" destId="{52559BFE-2A6E-46C8-890E-B47C00BC88B5}" srcOrd="0" destOrd="0" parTransId="{EE05DC90-7D26-4454-A47B-E60DE61CA6C1}" sibTransId="{84A719FD-5CAD-4665-995C-BFB1FAF36A59}"/>
    <dgm:cxn modelId="{82D82D13-C40D-4165-AC6E-81F2E4257331}" type="presOf" srcId="{D0687D63-CAB6-48B5-847F-5810B58B08EF}" destId="{CBEA5FF9-74D1-4124-87AA-15448833E7C8}" srcOrd="1" destOrd="0" presId="urn:microsoft.com/office/officeart/2005/8/layout/orgChart1"/>
    <dgm:cxn modelId="{98F3531F-CCD2-4191-A18B-14A1654924AA}" type="presOf" srcId="{AE9D6F54-9E7A-46D8-9570-FAE0D1719FA4}" destId="{0577069C-D6FB-42AA-8182-C2FE6BB79A32}" srcOrd="1" destOrd="0" presId="urn:microsoft.com/office/officeart/2005/8/layout/orgChart1"/>
    <dgm:cxn modelId="{2A83881F-DF21-4EE0-A879-EDA1C69B4BCC}" type="presOf" srcId="{C81D56D7-DE89-48B3-8328-DA41BEDB9524}" destId="{C8E83E07-6277-4BF3-A8A3-F73E822D42D8}" srcOrd="1" destOrd="0" presId="urn:microsoft.com/office/officeart/2005/8/layout/orgChart1"/>
    <dgm:cxn modelId="{31023224-D55B-47B3-9EA2-97A65D1B0084}" type="presOf" srcId="{9EB4EEA0-097A-4552-9B05-5AFCBA032BDD}" destId="{53A39E57-E669-4432-A29D-3E3C7E396466}" srcOrd="0" destOrd="0" presId="urn:microsoft.com/office/officeart/2005/8/layout/orgChart1"/>
    <dgm:cxn modelId="{2CDC463B-4173-4D60-A769-5EBD43E7155B}" type="presOf" srcId="{A61B982B-E936-4EC6-A5CB-A23CAD24CF2D}" destId="{01152EE3-4CB4-4404-A515-DAFCBC8C4AD9}" srcOrd="1" destOrd="0" presId="urn:microsoft.com/office/officeart/2005/8/layout/orgChart1"/>
    <dgm:cxn modelId="{E381943B-CDFA-4F7C-8FE5-F1433AD80D8E}" type="presOf" srcId="{5A5BD4AC-DEDC-4DBA-88C1-232641BA3331}" destId="{0CCFD37C-F687-49F2-B39D-6981084A7CC2}" srcOrd="0" destOrd="0" presId="urn:microsoft.com/office/officeart/2005/8/layout/orgChart1"/>
    <dgm:cxn modelId="{6AE8495E-A040-481E-85BF-11ACAC9A20B7}" type="presOf" srcId="{040A7B76-3272-4E9C-B616-04BD679B8854}" destId="{2396AA9B-5A40-4AE4-9843-C3D58181366A}" srcOrd="0" destOrd="0" presId="urn:microsoft.com/office/officeart/2005/8/layout/orgChart1"/>
    <dgm:cxn modelId="{6B054B44-B66D-4412-AC7B-396728343F03}" type="presOf" srcId="{A61B982B-E936-4EC6-A5CB-A23CAD24CF2D}" destId="{8FFEE51A-CA35-4039-82A0-CD51C3C32799}" srcOrd="0" destOrd="0" presId="urn:microsoft.com/office/officeart/2005/8/layout/orgChart1"/>
    <dgm:cxn modelId="{1213B048-6E25-436A-A54A-67BD307BB9FB}" type="presOf" srcId="{D2569370-A878-4A76-AC12-4C95AABD38B2}" destId="{066D8BB1-28D2-47B9-87E3-EF12C1FA5AB5}" srcOrd="0" destOrd="0" presId="urn:microsoft.com/office/officeart/2005/8/layout/orgChart1"/>
    <dgm:cxn modelId="{1B45F56C-5D0C-4C47-B08E-0F0D84A22905}" type="presOf" srcId="{52559BFE-2A6E-46C8-890E-B47C00BC88B5}" destId="{E9D48848-71C6-4B2A-BFDB-8A8414B11BAE}" srcOrd="1" destOrd="0" presId="urn:microsoft.com/office/officeart/2005/8/layout/orgChart1"/>
    <dgm:cxn modelId="{65747F72-BE6B-41FA-9FBD-82E0FC18822F}" type="presOf" srcId="{9EB4EEA0-097A-4552-9B05-5AFCBA032BDD}" destId="{726BF1D9-B2B2-4AA3-AA65-4140EAF12D3C}" srcOrd="1" destOrd="0" presId="urn:microsoft.com/office/officeart/2005/8/layout/orgChart1"/>
    <dgm:cxn modelId="{E58A907B-C284-4351-A988-F72C6B1E91C9}" type="presOf" srcId="{AE9D6F54-9E7A-46D8-9570-FAE0D1719FA4}" destId="{75F8A7CD-2431-41D0-8CE3-3BC7A43B41BB}" srcOrd="0" destOrd="0" presId="urn:microsoft.com/office/officeart/2005/8/layout/orgChart1"/>
    <dgm:cxn modelId="{17849282-CC18-4A2A-9E6E-90AC64F91637}" type="presOf" srcId="{9FC933F6-EB64-48FD-9442-B3E96B8770CC}" destId="{705B628C-F1EC-46F0-B9CB-48AF36F4252D}" srcOrd="0" destOrd="0" presId="urn:microsoft.com/office/officeart/2005/8/layout/orgChart1"/>
    <dgm:cxn modelId="{3EACF782-1F53-422E-88E9-291EF4184FAB}" srcId="{C81D56D7-DE89-48B3-8328-DA41BEDB9524}" destId="{9EB4EEA0-097A-4552-9B05-5AFCBA032BDD}" srcOrd="1" destOrd="0" parTransId="{D478CD74-655D-4B20-81EF-546A56BDA89A}" sibTransId="{694EA88C-4717-4B13-8C4E-2F1645BE78C9}"/>
    <dgm:cxn modelId="{9F1DCC93-B916-4498-B346-3CE7A807DC17}" srcId="{C81D56D7-DE89-48B3-8328-DA41BEDB9524}" destId="{AE9D6F54-9E7A-46D8-9570-FAE0D1719FA4}" srcOrd="0" destOrd="0" parTransId="{D2569370-A878-4A76-AC12-4C95AABD38B2}" sibTransId="{A692A39B-DAFA-453D-89BD-6E1B07ADB065}"/>
    <dgm:cxn modelId="{E51F6BAD-96F0-4078-9FBC-91C82087FB23}" type="presOf" srcId="{C81D56D7-DE89-48B3-8328-DA41BEDB9524}" destId="{97A3132B-CA1A-4B3C-A24E-8455EF553E1F}" srcOrd="0" destOrd="0" presId="urn:microsoft.com/office/officeart/2005/8/layout/orgChart1"/>
    <dgm:cxn modelId="{70C54FAE-D80F-4177-B4D4-A77E6A88C66F}" srcId="{D0687D63-CAB6-48B5-847F-5810B58B08EF}" destId="{C81D56D7-DE89-48B3-8328-DA41BEDB9524}" srcOrd="1" destOrd="0" parTransId="{040A7B76-3272-4E9C-B616-04BD679B8854}" sibTransId="{B9254EC7-9EE9-4E30-9F0C-22004797FA8B}"/>
    <dgm:cxn modelId="{336F13AF-5924-40F7-9ACA-5323E8E5FF04}" srcId="{F5CF8D8C-CEAF-492C-9614-9F4B7882B661}" destId="{A61B982B-E936-4EC6-A5CB-A23CAD24CF2D}" srcOrd="1" destOrd="0" parTransId="{1A93154F-43F3-4BAB-B5C6-F2A110AF6DC8}" sibTransId="{13857709-CA89-41AA-8FFB-27653DF071F6}"/>
    <dgm:cxn modelId="{D4E418AF-FB49-4919-BEBF-C3BC1F52EA24}" type="presOf" srcId="{D478CD74-655D-4B20-81EF-546A56BDA89A}" destId="{4E48B3E4-1228-4315-A60F-1F19FB00AA24}" srcOrd="0" destOrd="0" presId="urn:microsoft.com/office/officeart/2005/8/layout/orgChart1"/>
    <dgm:cxn modelId="{4F3D61B2-1A61-4BA9-876B-FD5AF33CABB7}" srcId="{D0687D63-CAB6-48B5-847F-5810B58B08EF}" destId="{F5CF8D8C-CEAF-492C-9614-9F4B7882B661}" srcOrd="0" destOrd="0" parTransId="{9FC933F6-EB64-48FD-9442-B3E96B8770CC}" sibTransId="{CBC8C648-1F4B-42C8-A04D-AE974E701A5A}"/>
    <dgm:cxn modelId="{A884BAB8-A342-4083-AFDE-E82B8E0EBE46}" type="presOf" srcId="{1A93154F-43F3-4BAB-B5C6-F2A110AF6DC8}" destId="{FB8B251C-667D-4954-A66B-98C65B0BA46B}" srcOrd="0" destOrd="0" presId="urn:microsoft.com/office/officeart/2005/8/layout/orgChart1"/>
    <dgm:cxn modelId="{AFA144C0-256C-4222-9AD1-DDC8A30BB8E3}" type="presOf" srcId="{D0687D63-CAB6-48B5-847F-5810B58B08EF}" destId="{26E9CBE7-BB56-4BF7-9F20-93F21FD42572}" srcOrd="0" destOrd="0" presId="urn:microsoft.com/office/officeart/2005/8/layout/orgChart1"/>
    <dgm:cxn modelId="{577B31D6-D4E3-4153-9D22-2A41340B950D}" type="presOf" srcId="{F5CF8D8C-CEAF-492C-9614-9F4B7882B661}" destId="{32E486D0-3AF4-46F0-A224-28B83000BDEA}" srcOrd="1" destOrd="0" presId="urn:microsoft.com/office/officeart/2005/8/layout/orgChart1"/>
    <dgm:cxn modelId="{82B165DA-CDAA-48C9-A559-E5B9A21BF158}" type="presOf" srcId="{52559BFE-2A6E-46C8-890E-B47C00BC88B5}" destId="{05F7A218-8C41-46CF-8706-E5A4F937A1BD}" srcOrd="0" destOrd="0" presId="urn:microsoft.com/office/officeart/2005/8/layout/orgChart1"/>
    <dgm:cxn modelId="{8649B0DE-F73F-4621-8E97-E336770DDB07}" type="presOf" srcId="{EE05DC90-7D26-4454-A47B-E60DE61CA6C1}" destId="{95303BB8-77F7-4F25-B1CC-0B9132190BE5}" srcOrd="0" destOrd="0" presId="urn:microsoft.com/office/officeart/2005/8/layout/orgChart1"/>
    <dgm:cxn modelId="{81E8A5E5-BA62-4BD1-989D-B5CCCB790F90}" srcId="{5A5BD4AC-DEDC-4DBA-88C1-232641BA3331}" destId="{D0687D63-CAB6-48B5-847F-5810B58B08EF}" srcOrd="0" destOrd="0" parTransId="{3A7592EF-8271-4F14-8F32-8D6E135E3E08}" sibTransId="{862B5C05-EFF2-4FC3-956D-D1CB3AB29D25}"/>
    <dgm:cxn modelId="{D91CEDF6-AA2E-4A63-90F4-E30A4C72D63E}" type="presOf" srcId="{F5CF8D8C-CEAF-492C-9614-9F4B7882B661}" destId="{301F4FD8-F30C-4625-A605-FF3434413188}" srcOrd="0" destOrd="0" presId="urn:microsoft.com/office/officeart/2005/8/layout/orgChart1"/>
    <dgm:cxn modelId="{FD5945C9-C608-4073-8FCE-ABA3D9ACFD86}" type="presParOf" srcId="{0CCFD37C-F687-49F2-B39D-6981084A7CC2}" destId="{FFD2EAE5-ABD8-44EF-8742-20D2549416C6}" srcOrd="0" destOrd="0" presId="urn:microsoft.com/office/officeart/2005/8/layout/orgChart1"/>
    <dgm:cxn modelId="{3A863A0D-09E0-4D6B-96FA-594C13183E68}" type="presParOf" srcId="{FFD2EAE5-ABD8-44EF-8742-20D2549416C6}" destId="{160EF2E9-7CC4-470E-A806-B814CCCA2EFA}" srcOrd="0" destOrd="0" presId="urn:microsoft.com/office/officeart/2005/8/layout/orgChart1"/>
    <dgm:cxn modelId="{EEEA411F-7B08-4F26-AC83-BB01799B44E2}" type="presParOf" srcId="{160EF2E9-7CC4-470E-A806-B814CCCA2EFA}" destId="{26E9CBE7-BB56-4BF7-9F20-93F21FD42572}" srcOrd="0" destOrd="0" presId="urn:microsoft.com/office/officeart/2005/8/layout/orgChart1"/>
    <dgm:cxn modelId="{46317E7C-0C46-4FAE-B19D-A6C499FEFB18}" type="presParOf" srcId="{160EF2E9-7CC4-470E-A806-B814CCCA2EFA}" destId="{CBEA5FF9-74D1-4124-87AA-15448833E7C8}" srcOrd="1" destOrd="0" presId="urn:microsoft.com/office/officeart/2005/8/layout/orgChart1"/>
    <dgm:cxn modelId="{B46BDF22-1356-4F55-AEA8-0E05D3015776}" type="presParOf" srcId="{FFD2EAE5-ABD8-44EF-8742-20D2549416C6}" destId="{D2076612-D2BB-43AD-BA72-4C163F55AA88}" srcOrd="1" destOrd="0" presId="urn:microsoft.com/office/officeart/2005/8/layout/orgChart1"/>
    <dgm:cxn modelId="{87C1A69B-FF9E-4FB0-A73E-B15A82C7B27A}" type="presParOf" srcId="{FFD2EAE5-ABD8-44EF-8742-20D2549416C6}" destId="{D7250A61-FF11-4238-9188-50A0ACFB81BB}" srcOrd="2" destOrd="0" presId="urn:microsoft.com/office/officeart/2005/8/layout/orgChart1"/>
    <dgm:cxn modelId="{A90F120E-FE32-4129-8B5A-CBE707CCFAB4}" type="presParOf" srcId="{D7250A61-FF11-4238-9188-50A0ACFB81BB}" destId="{705B628C-F1EC-46F0-B9CB-48AF36F4252D}" srcOrd="0" destOrd="0" presId="urn:microsoft.com/office/officeart/2005/8/layout/orgChart1"/>
    <dgm:cxn modelId="{4A0808FF-1A88-4D82-B2FA-DF74B0E82334}" type="presParOf" srcId="{D7250A61-FF11-4238-9188-50A0ACFB81BB}" destId="{418582B9-F76E-4400-B562-28F7F8BD2C1A}" srcOrd="1" destOrd="0" presId="urn:microsoft.com/office/officeart/2005/8/layout/orgChart1"/>
    <dgm:cxn modelId="{7DC39EDC-614F-4F66-9011-A415433CBF7F}" type="presParOf" srcId="{418582B9-F76E-4400-B562-28F7F8BD2C1A}" destId="{ECCEF9BC-FC67-48B1-88C8-94BC45C9C9B3}" srcOrd="0" destOrd="0" presId="urn:microsoft.com/office/officeart/2005/8/layout/orgChart1"/>
    <dgm:cxn modelId="{DE8EBA78-53B6-4D85-B091-0B2D39DFE3B0}" type="presParOf" srcId="{ECCEF9BC-FC67-48B1-88C8-94BC45C9C9B3}" destId="{301F4FD8-F30C-4625-A605-FF3434413188}" srcOrd="0" destOrd="0" presId="urn:microsoft.com/office/officeart/2005/8/layout/orgChart1"/>
    <dgm:cxn modelId="{E8841095-BB89-4235-94B6-2F59E071FF11}" type="presParOf" srcId="{ECCEF9BC-FC67-48B1-88C8-94BC45C9C9B3}" destId="{32E486D0-3AF4-46F0-A224-28B83000BDEA}" srcOrd="1" destOrd="0" presId="urn:microsoft.com/office/officeart/2005/8/layout/orgChart1"/>
    <dgm:cxn modelId="{C00A7421-AF4B-450E-B321-27B5C5911544}" type="presParOf" srcId="{418582B9-F76E-4400-B562-28F7F8BD2C1A}" destId="{21702DC7-3543-4355-94D3-55E32962CBF3}" srcOrd="1" destOrd="0" presId="urn:microsoft.com/office/officeart/2005/8/layout/orgChart1"/>
    <dgm:cxn modelId="{06D6A031-E2ED-4670-85B9-5782F859395B}" type="presParOf" srcId="{418582B9-F76E-4400-B562-28F7F8BD2C1A}" destId="{2BB59D43-E0EA-4E4E-8178-6CD54278BE41}" srcOrd="2" destOrd="0" presId="urn:microsoft.com/office/officeart/2005/8/layout/orgChart1"/>
    <dgm:cxn modelId="{47FEDBF0-0103-4B46-ADE5-404EF58D6A20}" type="presParOf" srcId="{2BB59D43-E0EA-4E4E-8178-6CD54278BE41}" destId="{95303BB8-77F7-4F25-B1CC-0B9132190BE5}" srcOrd="0" destOrd="0" presId="urn:microsoft.com/office/officeart/2005/8/layout/orgChart1"/>
    <dgm:cxn modelId="{1012C76C-A4C7-43E6-97AF-D2286DF48BA3}" type="presParOf" srcId="{2BB59D43-E0EA-4E4E-8178-6CD54278BE41}" destId="{C58DD806-43A8-4658-8D2D-736C10B078DA}" srcOrd="1" destOrd="0" presId="urn:microsoft.com/office/officeart/2005/8/layout/orgChart1"/>
    <dgm:cxn modelId="{5D75E4BD-CDDB-4C6F-B926-03513EDA36C9}" type="presParOf" srcId="{C58DD806-43A8-4658-8D2D-736C10B078DA}" destId="{67F71645-0585-439C-A15D-FC077907984B}" srcOrd="0" destOrd="0" presId="urn:microsoft.com/office/officeart/2005/8/layout/orgChart1"/>
    <dgm:cxn modelId="{53428922-3CE1-4B30-9F88-4CA438819D78}" type="presParOf" srcId="{67F71645-0585-439C-A15D-FC077907984B}" destId="{05F7A218-8C41-46CF-8706-E5A4F937A1BD}" srcOrd="0" destOrd="0" presId="urn:microsoft.com/office/officeart/2005/8/layout/orgChart1"/>
    <dgm:cxn modelId="{B655581B-1B98-4F31-9B7E-70C0606690E9}" type="presParOf" srcId="{67F71645-0585-439C-A15D-FC077907984B}" destId="{E9D48848-71C6-4B2A-BFDB-8A8414B11BAE}" srcOrd="1" destOrd="0" presId="urn:microsoft.com/office/officeart/2005/8/layout/orgChart1"/>
    <dgm:cxn modelId="{809966E5-222B-4470-976F-F38251607B33}" type="presParOf" srcId="{C58DD806-43A8-4658-8D2D-736C10B078DA}" destId="{6A5D37E8-7681-4344-87CB-C31A3DB822C4}" srcOrd="1" destOrd="0" presId="urn:microsoft.com/office/officeart/2005/8/layout/orgChart1"/>
    <dgm:cxn modelId="{F19986A1-4BA9-4548-9F92-C46E9D80ECC7}" type="presParOf" srcId="{C58DD806-43A8-4658-8D2D-736C10B078DA}" destId="{FC0F6098-59DC-4E67-BB1D-3B846321BF69}" srcOrd="2" destOrd="0" presId="urn:microsoft.com/office/officeart/2005/8/layout/orgChart1"/>
    <dgm:cxn modelId="{EBA0A7A6-709E-4BC7-B50C-4BE4894F284C}" type="presParOf" srcId="{2BB59D43-E0EA-4E4E-8178-6CD54278BE41}" destId="{FB8B251C-667D-4954-A66B-98C65B0BA46B}" srcOrd="2" destOrd="0" presId="urn:microsoft.com/office/officeart/2005/8/layout/orgChart1"/>
    <dgm:cxn modelId="{804A267E-728A-4DF0-954E-99B8AB4A9E1B}" type="presParOf" srcId="{2BB59D43-E0EA-4E4E-8178-6CD54278BE41}" destId="{28F461CF-C800-4B6C-AFB9-880094EC7ABA}" srcOrd="3" destOrd="0" presId="urn:microsoft.com/office/officeart/2005/8/layout/orgChart1"/>
    <dgm:cxn modelId="{0542D186-8BF4-441A-B125-0A833C6E26E1}" type="presParOf" srcId="{28F461CF-C800-4B6C-AFB9-880094EC7ABA}" destId="{9DD18530-B2EB-40E4-B061-F56E9F359A56}" srcOrd="0" destOrd="0" presId="urn:microsoft.com/office/officeart/2005/8/layout/orgChart1"/>
    <dgm:cxn modelId="{36176090-B688-4BEE-99EF-8F05E62E8E40}" type="presParOf" srcId="{9DD18530-B2EB-40E4-B061-F56E9F359A56}" destId="{8FFEE51A-CA35-4039-82A0-CD51C3C32799}" srcOrd="0" destOrd="0" presId="urn:microsoft.com/office/officeart/2005/8/layout/orgChart1"/>
    <dgm:cxn modelId="{23C13E81-5FAA-4A21-A2E1-233251EACE1F}" type="presParOf" srcId="{9DD18530-B2EB-40E4-B061-F56E9F359A56}" destId="{01152EE3-4CB4-4404-A515-DAFCBC8C4AD9}" srcOrd="1" destOrd="0" presId="urn:microsoft.com/office/officeart/2005/8/layout/orgChart1"/>
    <dgm:cxn modelId="{3B562D7D-38A9-4D2B-ABDB-081CEB2C1706}" type="presParOf" srcId="{28F461CF-C800-4B6C-AFB9-880094EC7ABA}" destId="{E8467BFB-E46E-4358-93AD-53158001632C}" srcOrd="1" destOrd="0" presId="urn:microsoft.com/office/officeart/2005/8/layout/orgChart1"/>
    <dgm:cxn modelId="{13EC3C48-511E-4146-AAFB-AC75D1F8F99E}" type="presParOf" srcId="{28F461CF-C800-4B6C-AFB9-880094EC7ABA}" destId="{5800E1BD-F1E2-4692-843B-18A2E1F57F31}" srcOrd="2" destOrd="0" presId="urn:microsoft.com/office/officeart/2005/8/layout/orgChart1"/>
    <dgm:cxn modelId="{B742F697-A82B-46E2-BBEA-8FB47D13B504}" type="presParOf" srcId="{D7250A61-FF11-4238-9188-50A0ACFB81BB}" destId="{2396AA9B-5A40-4AE4-9843-C3D58181366A}" srcOrd="2" destOrd="0" presId="urn:microsoft.com/office/officeart/2005/8/layout/orgChart1"/>
    <dgm:cxn modelId="{88987E12-C9B4-4365-AE5F-E081EAAE687C}" type="presParOf" srcId="{D7250A61-FF11-4238-9188-50A0ACFB81BB}" destId="{49A22738-FB0F-4FBA-A368-DF214783D9C4}" srcOrd="3" destOrd="0" presId="urn:microsoft.com/office/officeart/2005/8/layout/orgChart1"/>
    <dgm:cxn modelId="{A76A0247-6AF6-4C84-9FDC-AF8C5E7D878F}" type="presParOf" srcId="{49A22738-FB0F-4FBA-A368-DF214783D9C4}" destId="{F299B055-3C68-4D68-BAA9-CD7E0DCA5134}" srcOrd="0" destOrd="0" presId="urn:microsoft.com/office/officeart/2005/8/layout/orgChart1"/>
    <dgm:cxn modelId="{44D80C6C-9B08-4EC6-8305-19875DC1F064}" type="presParOf" srcId="{F299B055-3C68-4D68-BAA9-CD7E0DCA5134}" destId="{97A3132B-CA1A-4B3C-A24E-8455EF553E1F}" srcOrd="0" destOrd="0" presId="urn:microsoft.com/office/officeart/2005/8/layout/orgChart1"/>
    <dgm:cxn modelId="{2E563001-9548-4B10-BF58-B9E35A958544}" type="presParOf" srcId="{F299B055-3C68-4D68-BAA9-CD7E0DCA5134}" destId="{C8E83E07-6277-4BF3-A8A3-F73E822D42D8}" srcOrd="1" destOrd="0" presId="urn:microsoft.com/office/officeart/2005/8/layout/orgChart1"/>
    <dgm:cxn modelId="{B239ADB0-A930-47D1-9A3A-85BF19A7AA9C}" type="presParOf" srcId="{49A22738-FB0F-4FBA-A368-DF214783D9C4}" destId="{620E5937-2B87-432A-914D-5C7A3C1E7BFA}" srcOrd="1" destOrd="0" presId="urn:microsoft.com/office/officeart/2005/8/layout/orgChart1"/>
    <dgm:cxn modelId="{B20CEB4D-814B-461E-AC82-6BB4FF948C9C}" type="presParOf" srcId="{49A22738-FB0F-4FBA-A368-DF214783D9C4}" destId="{9B183E1D-D079-4D3E-8B1C-EB6961E15FD0}" srcOrd="2" destOrd="0" presId="urn:microsoft.com/office/officeart/2005/8/layout/orgChart1"/>
    <dgm:cxn modelId="{DB2D150D-F9A8-45C6-8789-2890ABDE9E25}" type="presParOf" srcId="{9B183E1D-D079-4D3E-8B1C-EB6961E15FD0}" destId="{066D8BB1-28D2-47B9-87E3-EF12C1FA5AB5}" srcOrd="0" destOrd="0" presId="urn:microsoft.com/office/officeart/2005/8/layout/orgChart1"/>
    <dgm:cxn modelId="{6EE946CD-27E3-4994-B9CF-6977F0A81BCB}" type="presParOf" srcId="{9B183E1D-D079-4D3E-8B1C-EB6961E15FD0}" destId="{3CBB684D-9483-4448-9DD5-0F2CD4E8574D}" srcOrd="1" destOrd="0" presId="urn:microsoft.com/office/officeart/2005/8/layout/orgChart1"/>
    <dgm:cxn modelId="{DD12B3E7-1BC4-4C23-9C03-F1E5A29D74BD}" type="presParOf" srcId="{3CBB684D-9483-4448-9DD5-0F2CD4E8574D}" destId="{840F7C2C-3927-4E58-AC7C-158392EF7F67}" srcOrd="0" destOrd="0" presId="urn:microsoft.com/office/officeart/2005/8/layout/orgChart1"/>
    <dgm:cxn modelId="{C25C732D-D578-4ECA-B4E1-598A5672CA1E}" type="presParOf" srcId="{840F7C2C-3927-4E58-AC7C-158392EF7F67}" destId="{75F8A7CD-2431-41D0-8CE3-3BC7A43B41BB}" srcOrd="0" destOrd="0" presId="urn:microsoft.com/office/officeart/2005/8/layout/orgChart1"/>
    <dgm:cxn modelId="{0F911B62-2FE9-4CB5-AA56-800B33511135}" type="presParOf" srcId="{840F7C2C-3927-4E58-AC7C-158392EF7F67}" destId="{0577069C-D6FB-42AA-8182-C2FE6BB79A32}" srcOrd="1" destOrd="0" presId="urn:microsoft.com/office/officeart/2005/8/layout/orgChart1"/>
    <dgm:cxn modelId="{8FDD7F3C-A5C6-4D0F-BBC9-01E7E8B20685}" type="presParOf" srcId="{3CBB684D-9483-4448-9DD5-0F2CD4E8574D}" destId="{F8A571E6-63DE-4B9A-AEE4-F54319209A0D}" srcOrd="1" destOrd="0" presId="urn:microsoft.com/office/officeart/2005/8/layout/orgChart1"/>
    <dgm:cxn modelId="{0008CB56-5837-41C2-9AFE-3E811A2C84CB}" type="presParOf" srcId="{3CBB684D-9483-4448-9DD5-0F2CD4E8574D}" destId="{B2C2AAE5-7402-4415-B1F0-7CAD4A0F55A4}" srcOrd="2" destOrd="0" presId="urn:microsoft.com/office/officeart/2005/8/layout/orgChart1"/>
    <dgm:cxn modelId="{8B4B09C1-BE34-4DE8-8FAD-6B9B750C2CB6}" type="presParOf" srcId="{9B183E1D-D079-4D3E-8B1C-EB6961E15FD0}" destId="{4E48B3E4-1228-4315-A60F-1F19FB00AA24}" srcOrd="2" destOrd="0" presId="urn:microsoft.com/office/officeart/2005/8/layout/orgChart1"/>
    <dgm:cxn modelId="{842E217E-0F24-4D32-BDC0-0B8877D74F7A}" type="presParOf" srcId="{9B183E1D-D079-4D3E-8B1C-EB6961E15FD0}" destId="{51C1F650-3DC1-47EB-B47D-5DEB036CCF6E}" srcOrd="3" destOrd="0" presId="urn:microsoft.com/office/officeart/2005/8/layout/orgChart1"/>
    <dgm:cxn modelId="{83034CCE-716B-4693-815B-960DB3854C02}" type="presParOf" srcId="{51C1F650-3DC1-47EB-B47D-5DEB036CCF6E}" destId="{FFB30C5D-126B-46AA-8B46-10B0D08DE09E}" srcOrd="0" destOrd="0" presId="urn:microsoft.com/office/officeart/2005/8/layout/orgChart1"/>
    <dgm:cxn modelId="{207ED349-1429-43AB-980D-7DF8E91C8292}" type="presParOf" srcId="{FFB30C5D-126B-46AA-8B46-10B0D08DE09E}" destId="{53A39E57-E669-4432-A29D-3E3C7E396466}" srcOrd="0" destOrd="0" presId="urn:microsoft.com/office/officeart/2005/8/layout/orgChart1"/>
    <dgm:cxn modelId="{A9462359-77C6-4002-BD55-83D0F2E63683}" type="presParOf" srcId="{FFB30C5D-126B-46AA-8B46-10B0D08DE09E}" destId="{726BF1D9-B2B2-4AA3-AA65-4140EAF12D3C}" srcOrd="1" destOrd="0" presId="urn:microsoft.com/office/officeart/2005/8/layout/orgChart1"/>
    <dgm:cxn modelId="{56F6B6A9-78BE-4FD4-96DA-C47F22EEAF57}" type="presParOf" srcId="{51C1F650-3DC1-47EB-B47D-5DEB036CCF6E}" destId="{9E3A88A2-3E2F-44D1-BCC6-38778955E91B}" srcOrd="1" destOrd="0" presId="urn:microsoft.com/office/officeart/2005/8/layout/orgChart1"/>
    <dgm:cxn modelId="{F9715F24-38C6-4B79-BBAE-E942622ABC90}" type="presParOf" srcId="{51C1F650-3DC1-47EB-B47D-5DEB036CCF6E}" destId="{BD54237F-CD09-40A0-AA4B-2F3FBB4FAD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8B3E4-1228-4315-A60F-1F19FB00AA24}">
      <dsp:nvSpPr>
        <dsp:cNvPr id="0" name=""/>
        <dsp:cNvSpPr/>
      </dsp:nvSpPr>
      <dsp:spPr>
        <a:xfrm>
          <a:off x="6185966" y="3147756"/>
          <a:ext cx="184137" cy="806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6698"/>
              </a:lnTo>
              <a:lnTo>
                <a:pt x="184137" y="806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D8BB1-28D2-47B9-87E3-EF12C1FA5AB5}">
      <dsp:nvSpPr>
        <dsp:cNvPr id="0" name=""/>
        <dsp:cNvSpPr/>
      </dsp:nvSpPr>
      <dsp:spPr>
        <a:xfrm>
          <a:off x="6001829" y="3147756"/>
          <a:ext cx="184137" cy="806698"/>
        </a:xfrm>
        <a:custGeom>
          <a:avLst/>
          <a:gdLst/>
          <a:ahLst/>
          <a:cxnLst/>
          <a:rect l="0" t="0" r="0" b="0"/>
          <a:pathLst>
            <a:path>
              <a:moveTo>
                <a:pt x="184137" y="0"/>
              </a:moveTo>
              <a:lnTo>
                <a:pt x="184137" y="806698"/>
              </a:lnTo>
              <a:lnTo>
                <a:pt x="0" y="806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6AA9B-5A40-4AE4-9843-C3D58181366A}">
      <dsp:nvSpPr>
        <dsp:cNvPr id="0" name=""/>
        <dsp:cNvSpPr/>
      </dsp:nvSpPr>
      <dsp:spPr>
        <a:xfrm>
          <a:off x="4064000" y="1902635"/>
          <a:ext cx="1245120" cy="806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6698"/>
              </a:lnTo>
              <a:lnTo>
                <a:pt x="1245120" y="8066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B251C-667D-4954-A66B-98C65B0BA46B}">
      <dsp:nvSpPr>
        <dsp:cNvPr id="0" name=""/>
        <dsp:cNvSpPr/>
      </dsp:nvSpPr>
      <dsp:spPr>
        <a:xfrm>
          <a:off x="1942033" y="3147756"/>
          <a:ext cx="184137" cy="806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6698"/>
              </a:lnTo>
              <a:lnTo>
                <a:pt x="184137" y="806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03BB8-77F7-4F25-B1CC-0B9132190BE5}">
      <dsp:nvSpPr>
        <dsp:cNvPr id="0" name=""/>
        <dsp:cNvSpPr/>
      </dsp:nvSpPr>
      <dsp:spPr>
        <a:xfrm>
          <a:off x="1757895" y="3147756"/>
          <a:ext cx="184137" cy="806698"/>
        </a:xfrm>
        <a:custGeom>
          <a:avLst/>
          <a:gdLst/>
          <a:ahLst/>
          <a:cxnLst/>
          <a:rect l="0" t="0" r="0" b="0"/>
          <a:pathLst>
            <a:path>
              <a:moveTo>
                <a:pt x="184137" y="0"/>
              </a:moveTo>
              <a:lnTo>
                <a:pt x="184137" y="806698"/>
              </a:lnTo>
              <a:lnTo>
                <a:pt x="0" y="806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B628C-F1EC-46F0-B9CB-48AF36F4252D}">
      <dsp:nvSpPr>
        <dsp:cNvPr id="0" name=""/>
        <dsp:cNvSpPr/>
      </dsp:nvSpPr>
      <dsp:spPr>
        <a:xfrm>
          <a:off x="2818879" y="1902635"/>
          <a:ext cx="1245120" cy="806698"/>
        </a:xfrm>
        <a:custGeom>
          <a:avLst/>
          <a:gdLst/>
          <a:ahLst/>
          <a:cxnLst/>
          <a:rect l="0" t="0" r="0" b="0"/>
          <a:pathLst>
            <a:path>
              <a:moveTo>
                <a:pt x="1245120" y="0"/>
              </a:moveTo>
              <a:lnTo>
                <a:pt x="1245120" y="806698"/>
              </a:lnTo>
              <a:lnTo>
                <a:pt x="0" y="8066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9CBE7-BB56-4BF7-9F20-93F21FD42572}">
      <dsp:nvSpPr>
        <dsp:cNvPr id="0" name=""/>
        <dsp:cNvSpPr/>
      </dsp:nvSpPr>
      <dsp:spPr>
        <a:xfrm>
          <a:off x="3187154" y="1025789"/>
          <a:ext cx="1753691" cy="876845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>
                  <a:lumMod val="75000"/>
                  <a:lumOff val="25000"/>
                </a:schemeClr>
              </a:solidFill>
            </a:rPr>
            <a:t>80 vehicles</a:t>
          </a:r>
        </a:p>
      </dsp:txBody>
      <dsp:txXfrm>
        <a:off x="3187154" y="1025789"/>
        <a:ext cx="1753691" cy="876845"/>
      </dsp:txXfrm>
    </dsp:sp>
    <dsp:sp modelId="{301F4FD8-F30C-4625-A605-FF3434413188}">
      <dsp:nvSpPr>
        <dsp:cNvPr id="0" name=""/>
        <dsp:cNvSpPr/>
      </dsp:nvSpPr>
      <dsp:spPr>
        <a:xfrm>
          <a:off x="1065187" y="2270910"/>
          <a:ext cx="1753691" cy="87684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>
                  <a:lumMod val="75000"/>
                  <a:lumOff val="25000"/>
                </a:schemeClr>
              </a:solidFill>
            </a:rPr>
            <a:t>60 car</a:t>
          </a:r>
        </a:p>
      </dsp:txBody>
      <dsp:txXfrm>
        <a:off x="1065187" y="2270910"/>
        <a:ext cx="1753691" cy="876845"/>
      </dsp:txXfrm>
    </dsp:sp>
    <dsp:sp modelId="{05F7A218-8C41-46CF-8706-E5A4F937A1BD}">
      <dsp:nvSpPr>
        <dsp:cNvPr id="0" name=""/>
        <dsp:cNvSpPr/>
      </dsp:nvSpPr>
      <dsp:spPr>
        <a:xfrm>
          <a:off x="4204" y="3516031"/>
          <a:ext cx="1753691" cy="87684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n>
                <a:solidFill>
                  <a:srgbClr val="FF0000"/>
                </a:solidFill>
              </a:ln>
              <a:solidFill>
                <a:srgbClr val="FF0000"/>
              </a:solidFill>
            </a:rPr>
            <a:t>red</a:t>
          </a:r>
        </a:p>
      </dsp:txBody>
      <dsp:txXfrm>
        <a:off x="4204" y="3516031"/>
        <a:ext cx="1753691" cy="876845"/>
      </dsp:txXfrm>
    </dsp:sp>
    <dsp:sp modelId="{8FFEE51A-CA35-4039-82A0-CD51C3C32799}">
      <dsp:nvSpPr>
        <dsp:cNvPr id="0" name=""/>
        <dsp:cNvSpPr/>
      </dsp:nvSpPr>
      <dsp:spPr>
        <a:xfrm>
          <a:off x="2126170" y="3516031"/>
          <a:ext cx="1753691" cy="87684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B050"/>
              </a:solidFill>
            </a:rPr>
            <a:t>green</a:t>
          </a:r>
        </a:p>
      </dsp:txBody>
      <dsp:txXfrm>
        <a:off x="2126170" y="3516031"/>
        <a:ext cx="1753691" cy="876845"/>
      </dsp:txXfrm>
    </dsp:sp>
    <dsp:sp modelId="{97A3132B-CA1A-4B3C-A24E-8455EF553E1F}">
      <dsp:nvSpPr>
        <dsp:cNvPr id="0" name=""/>
        <dsp:cNvSpPr/>
      </dsp:nvSpPr>
      <dsp:spPr>
        <a:xfrm>
          <a:off x="5309120" y="2270910"/>
          <a:ext cx="1753691" cy="87684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1">
                  <a:lumMod val="75000"/>
                  <a:lumOff val="25000"/>
                </a:schemeClr>
              </a:solidFill>
            </a:rPr>
            <a:t>truck</a:t>
          </a:r>
        </a:p>
      </dsp:txBody>
      <dsp:txXfrm>
        <a:off x="5309120" y="2270910"/>
        <a:ext cx="1753691" cy="876845"/>
      </dsp:txXfrm>
    </dsp:sp>
    <dsp:sp modelId="{75F8A7CD-2431-41D0-8CE3-3BC7A43B41BB}">
      <dsp:nvSpPr>
        <dsp:cNvPr id="0" name=""/>
        <dsp:cNvSpPr/>
      </dsp:nvSpPr>
      <dsp:spPr>
        <a:xfrm>
          <a:off x="4248137" y="3516031"/>
          <a:ext cx="1753691" cy="87684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n>
                <a:solidFill>
                  <a:srgbClr val="FF0000"/>
                </a:solidFill>
              </a:ln>
              <a:solidFill>
                <a:srgbClr val="FF0000"/>
              </a:solidFill>
            </a:rPr>
            <a:t>red </a:t>
          </a:r>
          <a:endParaRPr lang="en-US" sz="30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248137" y="3516031"/>
        <a:ext cx="1753691" cy="876845"/>
      </dsp:txXfrm>
    </dsp:sp>
    <dsp:sp modelId="{53A39E57-E669-4432-A29D-3E3C7E396466}">
      <dsp:nvSpPr>
        <dsp:cNvPr id="0" name=""/>
        <dsp:cNvSpPr/>
      </dsp:nvSpPr>
      <dsp:spPr>
        <a:xfrm>
          <a:off x="6370104" y="3516031"/>
          <a:ext cx="1753691" cy="87684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B050"/>
              </a:solidFill>
            </a:rPr>
            <a:t> 9 green</a:t>
          </a:r>
          <a:endParaRPr lang="en-US" sz="30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6370104" y="3516031"/>
        <a:ext cx="1753691" cy="876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87855-EE0E-4175-8DF4-6A6BEF50E59A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68756-573E-4E1C-8783-E5BC7C1947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652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056835C1-876E-4A8E-A275-C6C078A702BC}" type="datetimeFigureOut">
              <a:rPr lang="en-US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52538"/>
            <a:ext cx="601503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2482" tIns="46241" rIns="92482" bIns="4624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6"/>
            <a:ext cx="2984871" cy="50283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9056"/>
            <a:ext cx="2984871" cy="50283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4D0DA277-9925-4CEF-88C1-09934E39C99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5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36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19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2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4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910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39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909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91ABF-FEE8-4AB7-A363-1FFCCAFEE06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46629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0575D-416B-4BB4-958A-F5DCFCAF185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8020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8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3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78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656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18"/>
            <a:ext cx="9725891" cy="56164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29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784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95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911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3" descr="C:\Users\VL\Desktop\footer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16" y="6093296"/>
            <a:ext cx="12198916" cy="77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VL\Desktop\logo1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775" y="5933130"/>
            <a:ext cx="1338425" cy="8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64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A7B3"/>
          </a:solidFill>
          <a:latin typeface="MagistralC" panose="02000503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MagistralC" panose="02000503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A2D9F7"/>
          </a:solidFill>
          <a:latin typeface="MagistralC" panose="02000503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312" y="0"/>
            <a:ext cx="909054" cy="7489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43313" y="748937"/>
            <a:ext cx="909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rgbClr val="2F575C"/>
                </a:solidFill>
                <a:latin typeface="MagistralC" pitchFamily="50" charset="0"/>
              </a:rPr>
              <a:t>PLAN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997348" cy="18629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873" y="165769"/>
            <a:ext cx="1272294" cy="1313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77" y="165769"/>
            <a:ext cx="1261607" cy="1313101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797863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Speech Bubble: Oval 9"/>
          <p:cNvSpPr/>
          <p:nvPr/>
        </p:nvSpPr>
        <p:spPr>
          <a:xfrm>
            <a:off x="9776389" y="1478870"/>
            <a:ext cx="1888620" cy="195013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Does a diagram help?  Why?  Why not?</a:t>
            </a:r>
          </a:p>
        </p:txBody>
      </p:sp>
    </p:spTree>
    <p:extLst>
      <p:ext uri="{BB962C8B-B14F-4D97-AF65-F5344CB8AC3E}">
        <p14:creationId xmlns:p14="http://schemas.microsoft.com/office/powerpoint/2010/main" val="113508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312" y="0"/>
            <a:ext cx="909054" cy="7489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43313" y="748937"/>
            <a:ext cx="909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rgbClr val="2F575C"/>
                </a:solidFill>
                <a:latin typeface="MagistralC" pitchFamily="50" charset="0"/>
              </a:rPr>
              <a:t>PLAN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997348" cy="18629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873" y="165769"/>
            <a:ext cx="1272294" cy="1313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77" y="165769"/>
            <a:ext cx="1261607" cy="1313101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4338"/>
              </p:ext>
            </p:extLst>
          </p:nvPr>
        </p:nvGraphicFramePr>
        <p:xfrm>
          <a:off x="2871386" y="2470928"/>
          <a:ext cx="4734371" cy="2188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3664">
                  <a:extLst>
                    <a:ext uri="{9D8B030D-6E8A-4147-A177-3AD203B41FA5}">
                      <a16:colId xmlns:a16="http://schemas.microsoft.com/office/drawing/2014/main" val="3249371053"/>
                    </a:ext>
                  </a:extLst>
                </a:gridCol>
                <a:gridCol w="6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Colour of vehicle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Total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21457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Red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04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Type of Vehicle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3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044"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Truck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80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peech Bubble: Oval 4"/>
          <p:cNvSpPr/>
          <p:nvPr/>
        </p:nvSpPr>
        <p:spPr>
          <a:xfrm>
            <a:off x="7897088" y="504202"/>
            <a:ext cx="3383361" cy="2127903"/>
          </a:xfrm>
          <a:prstGeom prst="wedgeEllipseCallout">
            <a:avLst>
              <a:gd name="adj1" fmla="val -49675"/>
              <a:gd name="adj2" fmla="val 45418"/>
            </a:avLst>
          </a:prstGeom>
          <a:solidFill>
            <a:schemeClr val="bg1"/>
          </a:solidFill>
          <a:ln w="3810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There are two variables – colour and type of vehicle.  A two way table is a great way to organise this information.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7260" y="1824597"/>
            <a:ext cx="240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/>
              <a:t>Variable 1 provides headings for the columns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037" y="3565232"/>
            <a:ext cx="240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/>
              <a:t>Variable 2provides headings for the rows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088" y="3105834"/>
            <a:ext cx="2375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Colours can help you “see” the information.</a:t>
            </a:r>
          </a:p>
        </p:txBody>
      </p:sp>
      <p:sp>
        <p:nvSpPr>
          <p:cNvPr id="12" name="Speech Bubble: Oval 11"/>
          <p:cNvSpPr/>
          <p:nvPr/>
        </p:nvSpPr>
        <p:spPr>
          <a:xfrm>
            <a:off x="8211860" y="4225894"/>
            <a:ext cx="1957636" cy="1200685"/>
          </a:xfrm>
          <a:prstGeom prst="wedgeEllipseCallout">
            <a:avLst>
              <a:gd name="adj1" fmla="val -63820"/>
              <a:gd name="adj2" fmla="val -50164"/>
            </a:avLst>
          </a:prstGeom>
          <a:solidFill>
            <a:schemeClr val="bg1"/>
          </a:solidFill>
          <a:ln w="3810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 you fill in some empty cells?</a:t>
            </a:r>
          </a:p>
        </p:txBody>
      </p:sp>
    </p:spTree>
    <p:extLst>
      <p:ext uri="{BB962C8B-B14F-4D97-AF65-F5344CB8AC3E}">
        <p14:creationId xmlns:p14="http://schemas.microsoft.com/office/powerpoint/2010/main" val="428152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312" y="0"/>
            <a:ext cx="909054" cy="7489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43313" y="748937"/>
            <a:ext cx="909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rgbClr val="2F575C"/>
                </a:solidFill>
                <a:latin typeface="MagistralC" pitchFamily="50" charset="0"/>
              </a:rPr>
              <a:t>PLAN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997348" cy="18629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873" y="165769"/>
            <a:ext cx="1272294" cy="1313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77" y="165769"/>
            <a:ext cx="1261607" cy="1313101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330224"/>
              </p:ext>
            </p:extLst>
          </p:nvPr>
        </p:nvGraphicFramePr>
        <p:xfrm>
          <a:off x="2871386" y="2470928"/>
          <a:ext cx="4734371" cy="2188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3664">
                  <a:extLst>
                    <a:ext uri="{9D8B030D-6E8A-4147-A177-3AD203B41FA5}">
                      <a16:colId xmlns:a16="http://schemas.microsoft.com/office/drawing/2014/main" val="3249371053"/>
                    </a:ext>
                  </a:extLst>
                </a:gridCol>
                <a:gridCol w="6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Colour of vehicle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Total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21457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Red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04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Type of Vehicle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3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044">
                <a:tc v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Truck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8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80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peech Bubble: Oval 4"/>
          <p:cNvSpPr/>
          <p:nvPr/>
        </p:nvSpPr>
        <p:spPr>
          <a:xfrm>
            <a:off x="7897088" y="504202"/>
            <a:ext cx="3383361" cy="2127903"/>
          </a:xfrm>
          <a:prstGeom prst="wedgeEllipseCallout">
            <a:avLst>
              <a:gd name="adj1" fmla="val -49675"/>
              <a:gd name="adj2" fmla="val 45418"/>
            </a:avLst>
          </a:prstGeom>
          <a:solidFill>
            <a:schemeClr val="bg1"/>
          </a:solidFill>
          <a:ln w="3810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There are two variables – colour and type of vehicle.  A two way table is a great way to organise this information.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7260" y="1824597"/>
            <a:ext cx="240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/>
              <a:t>Variable 1 provides headings for the columns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037" y="3565232"/>
            <a:ext cx="2402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/>
              <a:t>Variable 2provides headings for the rows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088" y="3105834"/>
            <a:ext cx="2375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Colours can help you “see” the information.</a:t>
            </a:r>
          </a:p>
        </p:txBody>
      </p:sp>
      <p:sp>
        <p:nvSpPr>
          <p:cNvPr id="12" name="Speech Bubble: Oval 11"/>
          <p:cNvSpPr/>
          <p:nvPr/>
        </p:nvSpPr>
        <p:spPr>
          <a:xfrm>
            <a:off x="8211860" y="4225894"/>
            <a:ext cx="1957636" cy="1200685"/>
          </a:xfrm>
          <a:prstGeom prst="wedgeEllipseCallout">
            <a:avLst>
              <a:gd name="adj1" fmla="val -63820"/>
              <a:gd name="adj2" fmla="val -50164"/>
            </a:avLst>
          </a:prstGeom>
          <a:solidFill>
            <a:schemeClr val="bg1"/>
          </a:solidFill>
          <a:ln w="3810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 you fill in some empty cells?</a:t>
            </a:r>
          </a:p>
        </p:txBody>
      </p:sp>
    </p:spTree>
    <p:extLst>
      <p:ext uri="{BB962C8B-B14F-4D97-AF65-F5344CB8AC3E}">
        <p14:creationId xmlns:p14="http://schemas.microsoft.com/office/powerpoint/2010/main" val="392039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003898" y="356630"/>
            <a:ext cx="8385242" cy="12926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Carpark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71700" y="1309255"/>
            <a:ext cx="7831282" cy="3922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800" dirty="0"/>
              <a:t>A car park contains 80 vehicles. Each vehicle is either a car or a truck, and each vehicle is either red or green. 35 vehicles are red, and 60 vehicles are cars. If there are 9 green trucks, how many red cars are there?</a:t>
            </a:r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r>
              <a:rPr lang="en-AU" sz="1200" dirty="0"/>
              <a:t>Record the information you know from the question</a:t>
            </a:r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r>
              <a:rPr lang="en-AU" sz="1200" dirty="0"/>
              <a:t>Reference: GRE Maths Tricks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989256"/>
              </p:ext>
            </p:extLst>
          </p:nvPr>
        </p:nvGraphicFramePr>
        <p:xfrm>
          <a:off x="2003898" y="2269823"/>
          <a:ext cx="8128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Red</a:t>
                      </a: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Green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Car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Truck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95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003898" y="356630"/>
            <a:ext cx="8385242" cy="12926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Carpark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71700" y="1309255"/>
            <a:ext cx="7831282" cy="3922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1800" dirty="0"/>
              <a:t>A car park contains 80 vehicles. Each vehicle is either a car or a truck, and each vehicle is either red or green. 35 vehicles are red, and 60 vehicles are cars. If there are 9 green trucks, how many red cars are there?</a:t>
            </a:r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r>
              <a:rPr lang="en-AU" sz="1200" dirty="0"/>
              <a:t>You can then start using the information you have to work out other information</a:t>
            </a:r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r>
              <a:rPr lang="en-AU" sz="1200" dirty="0"/>
              <a:t>If there are 60 cars.  The remaining vehicles must be trucks up to a total of 80. So, put 20 in the total trucks box.</a:t>
            </a:r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r>
              <a:rPr lang="en-AU" sz="1200" dirty="0"/>
              <a:t>Reference: GRE Maths Tricks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45271"/>
              </p:ext>
            </p:extLst>
          </p:nvPr>
        </p:nvGraphicFramePr>
        <p:xfrm>
          <a:off x="2003898" y="2269823"/>
          <a:ext cx="8128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Red</a:t>
                      </a: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Green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Car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Truck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0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003898" y="356630"/>
            <a:ext cx="8385242" cy="12926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Carpark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71700" y="1309255"/>
            <a:ext cx="7831282" cy="3922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800" dirty="0"/>
              <a:t>A car park contains 80 vehicles. Each vehicle is either a car or a truck, and each vehicle is either red or green. 35 vehicles are red, and 60 vehicles are cars. If there are 9 green trucks, how many red cars are there?</a:t>
            </a:r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br>
              <a:rPr lang="en-AU" sz="1200" dirty="0"/>
            </a:br>
            <a:r>
              <a:rPr lang="en-AU" sz="1200" dirty="0"/>
              <a:t>if there are 20 trucks and 9 are green. The remaining 11 must be red.</a:t>
            </a:r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r>
              <a:rPr lang="en-AU" sz="1200" dirty="0"/>
              <a:t>Reference: GRE Maths Tricks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135594"/>
              </p:ext>
            </p:extLst>
          </p:nvPr>
        </p:nvGraphicFramePr>
        <p:xfrm>
          <a:off x="2003898" y="2269823"/>
          <a:ext cx="8128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Red</a:t>
                      </a: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Green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Car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Truck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64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003898" y="356630"/>
            <a:ext cx="8385242" cy="12926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Carpark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71700" y="1309255"/>
            <a:ext cx="7831282" cy="3922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800" dirty="0"/>
              <a:t>A car park contains 80 vehicles. Each vehicle is either a car or a truck, and each vehicle is either red or green. 35 vehicles are red, and 60 vehicles are cars. If there are 9 green trucks, how many red cars are there?</a:t>
            </a:r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br>
              <a:rPr lang="en-AU" sz="1200" dirty="0"/>
            </a:br>
            <a:r>
              <a:rPr lang="en-AU" sz="1200" dirty="0"/>
              <a:t>if there are 35 red vehicles and 11 are trucks. The remaining 24 must be cars.</a:t>
            </a:r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r>
              <a:rPr lang="en-AU" sz="1200" dirty="0"/>
              <a:t>Reference: GRE Maths Tricks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385928"/>
              </p:ext>
            </p:extLst>
          </p:nvPr>
        </p:nvGraphicFramePr>
        <p:xfrm>
          <a:off x="2003898" y="2269823"/>
          <a:ext cx="8128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Red</a:t>
                      </a: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Green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Car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Truck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9289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122375DC-3E2B-4B23-A3F8-0FB181310EFE}" vid="{CD2A3CA6-7736-4921-BF8A-F111A2DDE5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6183</TotalTime>
  <Words>477</Words>
  <Application>Microsoft Office PowerPoint</Application>
  <PresentationFormat>Widescreen</PresentationFormat>
  <Paragraphs>155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MagistralC</vt:lpstr>
      <vt:lpstr>PMingLiU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Geebung State School</dc:title>
  <dc:creator>Margaret Buckle</dc:creator>
  <cp:lastModifiedBy>LearningYou Admin</cp:lastModifiedBy>
  <cp:revision>77</cp:revision>
  <cp:lastPrinted>2017-04-11T05:37:20Z</cp:lastPrinted>
  <dcterms:created xsi:type="dcterms:W3CDTF">2016-10-27T01:26:31Z</dcterms:created>
  <dcterms:modified xsi:type="dcterms:W3CDTF">2017-04-24T04:17:40Z</dcterms:modified>
</cp:coreProperties>
</file>