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A7B3"/>
    <a:srgbClr val="0568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1" autoAdjust="0"/>
    <p:restoredTop sz="94660"/>
  </p:normalViewPr>
  <p:slideViewPr>
    <p:cSldViewPr snapToGrid="0" showGuides="1">
      <p:cViewPr varScale="1">
        <p:scale>
          <a:sx n="121" d="100"/>
          <a:sy n="121" d="100"/>
        </p:scale>
        <p:origin x="132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835C1-876E-4A8E-A275-C6C078A702BC}" type="datetimeFigureOut">
              <a:rPr lang="en-US"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0DA277-9925-4CEF-88C1-09934E39C99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5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DA277-9925-4CEF-88C1-09934E39C999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229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9104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7396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4909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20574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2057400"/>
            <a:ext cx="5080000" cy="4114800"/>
          </a:xfrm>
        </p:spPr>
        <p:txBody>
          <a:bodyPr/>
          <a:lstStyle/>
          <a:p>
            <a:pPr lvl="0"/>
            <a:r>
              <a:rPr lang="en-US" noProof="0"/>
              <a:t>Click icon to add online image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A91ABF-FEE8-4AB7-A363-1FFCCAFEE062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46629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2057400"/>
            <a:ext cx="5080000" cy="4114800"/>
          </a:xfrm>
        </p:spPr>
        <p:txBody>
          <a:bodyPr/>
          <a:lstStyle/>
          <a:p>
            <a:pPr lvl="0"/>
            <a:r>
              <a:rPr lang="en-US" noProof="0"/>
              <a:t>Click icon to add online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20574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0575D-416B-4BB4-958A-F5DCFCAF1857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58020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487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037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278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656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18"/>
            <a:ext cx="9725891" cy="56164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29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7849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9959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9113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A9E24-1925-4C62-9457-3D87C1EC14A1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635E5-1B46-4A67-9DF2-9071710DEBFA}" type="slidenum">
              <a:rPr lang="en-AU" smtClean="0"/>
              <a:t>‹#›</a:t>
            </a:fld>
            <a:endParaRPr lang="en-AU"/>
          </a:p>
        </p:txBody>
      </p:sp>
      <p:pic>
        <p:nvPicPr>
          <p:cNvPr id="9" name="Picture 3" descr="C:\Users\VL\Desktop\footer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16" y="6093296"/>
            <a:ext cx="12198916" cy="77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VL\Desktop\logo1.pn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2775" y="5933130"/>
            <a:ext cx="1338425" cy="846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64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57A7B3"/>
          </a:solidFill>
          <a:latin typeface="MagistralC" panose="0200050303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50000"/>
            </a:schemeClr>
          </a:solidFill>
          <a:latin typeface="MagistralC" panose="0200050303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A2D9F7"/>
          </a:solidFill>
          <a:latin typeface="MagistralC" panose="0200050303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agistralC" panose="0200050303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agistralC" panose="0200050303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agistralC" panose="0200050303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/>
          <p:cNvSpPr/>
          <p:nvPr/>
        </p:nvSpPr>
        <p:spPr>
          <a:xfrm>
            <a:off x="1803164" y="311065"/>
            <a:ext cx="8722907" cy="5400877"/>
          </a:xfrm>
          <a:prstGeom prst="roundRect">
            <a:avLst/>
          </a:prstGeom>
          <a:noFill/>
          <a:ln w="57150">
            <a:solidFill>
              <a:srgbClr val="57A7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/>
          <p:cNvSpPr txBox="1"/>
          <p:nvPr/>
        </p:nvSpPr>
        <p:spPr>
          <a:xfrm>
            <a:off x="2207914" y="356630"/>
            <a:ext cx="7913405" cy="53860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 dirty="0"/>
              <a:t>Can You Do It?</a:t>
            </a:r>
          </a:p>
          <a:p>
            <a:endParaRPr lang="en-US" dirty="0"/>
          </a:p>
          <a:p>
            <a:r>
              <a:rPr lang="en-US" dirty="0"/>
              <a:t>Can you draw a line starting outside the house and passing through every doorway once only?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 which line does the line finish?</a:t>
            </a:r>
          </a:p>
          <a:p>
            <a:endParaRPr lang="en-US" dirty="0"/>
          </a:p>
          <a:p>
            <a:r>
              <a:rPr lang="en-US" sz="1400" dirty="0"/>
              <a:t>de Mestre, N., &amp; Duncan, B. (1980). Sixty Tasks from the A.C.T. </a:t>
            </a:r>
            <a:r>
              <a:rPr lang="en-US" sz="1400" dirty="0" err="1"/>
              <a:t>Maths</a:t>
            </a:r>
            <a:r>
              <a:rPr lang="en-US" sz="1400" dirty="0"/>
              <a:t> Centre. Canberra: Curriculum Development Centre.</a:t>
            </a:r>
            <a:endParaRPr lang="en-AU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4703" y="1997090"/>
            <a:ext cx="6219825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68698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122375DC-3E2B-4B23-A3F8-0FB181310EFE}" vid="{CD2A3CA6-7736-4921-BF8A-F111A2DDE5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4837</TotalTime>
  <Words>63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MagistralC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Geebung State School</dc:title>
  <dc:creator>Margaret Buckle</dc:creator>
  <cp:lastModifiedBy>LearningYou Admin</cp:lastModifiedBy>
  <cp:revision>60</cp:revision>
  <dcterms:created xsi:type="dcterms:W3CDTF">2016-10-27T01:26:31Z</dcterms:created>
  <dcterms:modified xsi:type="dcterms:W3CDTF">2017-04-24T04:08:08Z</dcterms:modified>
</cp:coreProperties>
</file>