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2-02T04:35:25.385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ignorePressure" value="1"/>
    </inkml:brush>
  </inkml:definitions>
  <inkml:trace contextRef="#ctx0" brushRef="#br0">8647 0,'0'8,"-4"9,-1 7,0 6,1 2,2-1,0-2,1-1,1-3,0-1,0-1,0-1,0 0,0 0,1 0,-1 0,0 0,0 0,0 0,0 0,0 4,3 2,3-1,-2-1,4 3,0 0,-2 3,3 3,-1 0,2-3,0-2,-2-3,-3-2,2-2,0-1,-2 0,-1 0,2 0,1-1,-2 1,-1 0,2-3,1-2,-2 0,-1 2,-1 0,2 2,1 0,-1 1,2 1,1-1,-2 1,2-5,0 0,2-4,0-1,1-2,4-3,2 1,2-2,2-1,1 2,0-1,1-1,4-2,4 3,6-1,3 0,2-2,3 2,-4 0,-1 0,1-2,-3-2,-5 0,-3-2,-4 0,-2 0,-1 0,-1 0,-1-1,4 1,6 0,4 0,5 0,-2 0,1 0,2 4,-3 1,-4 0,-4-1,-3-2,-3 0,-1 3,2 0,2 0,3-1,1 2,-2 1,-2-2,-1-1,-2-1,0-2,-2 0,0 3,4 1,5 3,4 1,5-2,2 2,2 0,2 2,3-2,1 3,-3-2,-7-2,-2 2,-4-2,-4-1,-3-3,1 3,0-1,-1-1,2-1,0-2,3 0,0 2,1 1,4 0,-2-2,2 3,-2 1,-4-1,-2-2,0 2,0 1,-1-2,-2-1,2 3,4-1,1 0,-2-2,-3-2,-1 0,1 2,1 1,-2 0,-1-2,-2 4,0-1,-1 0,-1 2,0-1,0 0,0-3,0-1,0-1,1 2,-1 1,0 0,0-2,1 0,-1-2,0 4,0 0,1 0,-1-2,0 0,4-2,2 0,-1-1,-1 0,-1 0,-1 0,-1 0,0 0,-1 0,0-1,0 1,0 0,0 0,1 0,-1 0,0 0,0 0,1 0,-1 0,0 0,1 0,-1 0,0 0,0 0,1 0,-1 0,0 0,0 0,1-3,-1-2,0 0,1 1,-1 1,0 1,0 2,1-1,-1-3,4 0,1-1,0-3,0 1,-2 0,2 3,-2-3,1 0,4 2,1-3,-1 0,-2 2,-2 2,2 1,0-3,3 1,0 0,-1-3,-3 1,-1 1,-2 1,-5-1,3-1,0 1,-3-1,3-1,1-2,1 1,-4-3,-2 2,1 2,-4-2,0 2,1-3,1 2,2-2,2 0,0 0,1 0,1-1,-1 2,1-2,3 1,2-1,-1-2,-1 1,-1 3,-1 3,0 2,-6-1,0 1,-1 0,1 1,1-1,2-2,0 2,1-3,0 1,1-3,-1 0,1 2,-5-1,0 1,-1 1,2-1,0 0,2-2,0 1,1 1,-4-1,0 1,0-3,0 2,9-2,12 0,6 3,3-1,-3 1,-8-3,-8 2,-8-2,-4 0,-2 3,-2-1,0-3,1 0,-1-1,0 2,-1-2,0-2,3-2,2 2,-2-1,1 3,-3-1,-4 3,-2-1,0 1,3 0,8-7,12-8,4-2,5-2,-5 2,-4 5,-8 3,-3 4,-5 2,-1 3,-3-1,1 3,2 1,-1 0,1 0,-1-2,0 1,3 2,-2-2,1 1,2 1,2-1,2 0,-3-2,4 1,1-2,2 0,0-1,-1 2,1-2,-1 1,-1 3,1-1,-1 0,1 3,-1-2,0 0,0-2,0 1,1 2,-5-2,-1 0,1-1,0 1,2 1,0 3,2-2,0 0,0-2,0 0,1 2,-1-2,1 0,3 3,5-2,1 0,-1 2,-2 1,-2 2,-2 2,-2 0,0 1,-1 1,0-1,0 0,0 1,0-1,0 0,4 0,5 0,5 0,4 0,2 0,2 0,-2 0,-6 0,0 0,-3 0,-3 0,0 0,0 0,2 0,-1 0,2 0,-1 4,-1 1,-4 0,-1-1,-2-2,-1 4,-1 0,0-1,0-1,0-2,3 4,2-1,0 0,-1 3,-1 0,-1-2,0 2,-2 0,1-1,-1-3,-4 3,-1-1,0 3,2 0,0-1,2 1,0-1,-3 2,-1 4,1-1,1 0,-3 3,-1-1,2-1,1 3,2 1,-3 2,-5 1,1-3,0-1,0 1,0 0,2 2,-2 1,2 1,-3 0,1 0,-2 0,-3 1,1-1,-1 1,2-1,-1 1,-1-1,1 0,-1 0,-2 1,-1-1,-3 0,3 0,1 1,-1-1,-2 0,0 1,-2-1,0 0,-1 0,0 1,-1-1,1 0,0 1,0-1,0 0,0 0,-4-3,-1-2,0 1,-3-4,1 1,0 0,-2-1,1 0,2 2,-3-2,1 0,2 2,-2-2,0 1,-2-3,1 1,1 2,-1-2,1 1,-3 1,2 3,1 2,-1-3,1 0,-2 0,0 2,-1-3,1 0,-2-3,1 0,-1 2,2 2,-2-2,1 0,-1-2,2 1,-2 1,-2-2,1 1,-1-2,2 0,-1-1,2 1,-2-1,3 0,-2 0,2 0,-2 0,2 1,-2-2,-2 2,-3-2,2 2,-1-1,-1 0,-2 0,-1-3,3 1,0-1,0-1,2 1,0-1,-1 0,2 1,0-1,-2-1,-2-1,3 1,-1 1,-1 2,-1 0,-2-2,-1 2,-4 0,-3-3,1-1,1-2,0-2,6 3,2 1,0 0,-1-2,0 0,2 2,1 1,-1-1,-1-1,2 2,0 0,0 0,-3-2,3 3,1-1,-2 3,-1 0,-2-1,3 1,0-1,0 3,-2-2,0-1,1 1,2-1,-1-1,-2 1,-1 0,0 2,-2-1,0-1,3 1,2-1,-1-1,-1-3,0 3,-2-1,0-1,2 3,-2-1,-1 0,-2 1,1 0,-1-2,1-2,0-1,4 3,2-1,-1 0,0-1,-2-2,0 3,-1 1,-1-1,-1-1,1-2,0 0,-1 2,1 1,-1 0,1 2,0 1,-1-2,1-1,0-2,-1-1,1 2,0 1,0 0,-1-2,1 4,0-1,-1 0,-3 2,-1-1,-4 0,0-3,1 3,2-1,2 0,-2 2,0-1,1-1,1 3,1-2,1 0,2-3,-1-1,1 2,0 1,0-1,0-2,0 0,0-2,-1 4,1 0,0 0,0 2,-1 1,1-2,0-2,0 3,-1 0,1-2,3 3,2 0,0-2,-2 2,0 4,-2-1,4 2,0-1,-1-3,0 1,-2-1,3 1,0 0,0 1,-1-1,-2 2,-1-2,0 2,-1-1,3 1,2 2,3 3,0-2,3 1,-1-3,2 1,-1 1,1 2,-2-2,2 1,2 0,-1-1,1 0,1 1,3 2,-2-2,-1-1,2 2,1 2,2 0,1-2,0 0,1 0,4 2,1 1,4 1,4-4,0 1,1-5,3 1,1 1,2-2,-2 1,-1-3,-3 2,-1-2,3-3,1 1,2-1,-3 2,1-1,0-1,1-3,-1 2,-2-1,2 0,2-2,0-2,2-1,1 0,0-1,4 0,2 3,-1 2,3-1,0 0,-1-1,-1-2,1 4,0 0,-1 0,2-1,3-1,5 2,2 1,-1-1,0-2,-3 0,0-1,-2-2,-3 0,1 0,-2 0,-2 0,-1 0,-3-1,4 5,3 1,1 0,-1-1,-3-2,2 4,0 0,2-1,-1-1,-1-1,-3 2,-1 1,-2-1,-1-2,-1 0,0-2,0 0,0 3,4 1,1 3,3 1,2 2,-3 0,-1-3,-2-2,-1 1,-2 0,-1-1,4 1,1 1,0 2,-1-1,2 2,5 0,0 1,-2-2,-2-1,-2-4,-6 2,-3 0,3 2,6 0,2 2,0-1,-1-2,-2 1,-2 0,0-3,-1 3,-1-2,0 3,0 0,0-3,0-2,0-1,1 1,-1 1,0-1,0-2,1 3,-1 1,0-2,0-1,1 2,-1 1,0-2,1-1,-1-1,0 2,0 1,5 3,0-1,0 0,-1 1,-1-1,-1 3,-1-2,0-1,-5 1,0 0,-1-3,1 2,1 4,2-1,0 2,1 2,-4 3,0-2,-4 0,-1-2,-2-1,-3 2,1 3,3 1,-1 1,-2 2,-3 0,1 0,1 1,-3 0,-1-1,-2 1,0-1,2-3,1 2,-1 1,0 2,-2-1,0 0,-1 0,-1 0,0 0,0-1,-1 1,1-1,0 4,0 1,0 0,0-1,0-1,0-1,0 0,0-2,0 1,0-1,-4 0,-1 0,0 0,1 0,2 0,0 0,1 1,1-1,0 0,-4 1,-1-1,1 0,0 0,1 1,-2-1,-1 0,1 1,1-1,1 0,2 0,0 1,-3-1,-1 0,1 1,0-1,-2 0,-5 0,1 1,1-1,-2-4,2 3,-2-2,1-1,-2 1,-2 0,-3 2,2 0,-1 1,-1 0,-1 0,-2 4,-1-2,-5 2,-1 0,3 0,-1 0,-1-2,1-1,-3 0,-1 0,-3-1,-3 4,0 1,-2-4,3 2,-2 0,-1 0,-3-1,-2 0,-1-1,-1 0,4-1,0-3,-1-2,4 0,0 1,-1 2,-2-4,2 1,0 0,-4-3,-4 1,-1-3,0 1,0-2,1-3,1 1,-1-1,2 2,-1-1,4-2,2-2,-1 2,-1 0,0-2,-2-1,3 2,1 0,-1 0,-1-2,-1-2,-1 0,-1-2,0 4,-1 1,4 0,2-2,-1 0,-1 2,-1 1,-1-1,-1-1,0-2,3 0,-2-1,-2-1,-1 0,0 0,1 3,-1 2,1-1,4 0,1-1,0-1,4-1,-1-1,3 0,-1 0,2 0,-1-1,2 1,2 0,-1 0,0 0,3 0,1 0,-1 0,-1 0,-2 0,-4 0,0 0,-1 0,2 0,-2 0,-1 0,-3 0,-1 0,-3 0,4-4,1-1,-5 0,-2 1,-2 2,1 0,1-3,4 0,1 0,1 1,-1 2,-1-3,3-1,1 1,-2 1,3 1,4-2,0-1,2 1,-2 2,1-4,-1 1,-3 0,1 2,-1-2,2-1,2 2,4 1,-2-3,-3 1,1 0,1-1,-1-1,-3-2,1 0,2 3,-1 1,5-1,0 0,1 2,5-3,-1 1,-1 1,0-2,-4 0,0 1,-3-1,-4-3,0-1,2-1,3 1,-1 0,1 0,2 0,-2-2,-3-3,-1 1,3 1,-2-2,-2-2,-3-1,1-1,3 0,4-2,3 5,2 0,2 0,1 0,0 2,0 0,5-1,0-1,0-1,-2-2,0 0,-1-2,-2 5,0 0,4 1,0-2,1-1,-2-1,3 0,0-1,0 0,-2-1,2 1,0-1,-1 1,3 0,-1 3,3 2,-1-1,2 0,0-2,-3 0,1-2,3 0,-1 0,2 0,-2 3,1 2,-1-1,1-1,2 0,-1 2,1 1,-2-1,-4-2,2-1,2 0,-1 2,2 1,2-1,-2 3,1 1,-2 1,1 1,2-3,-2-1,1-3,-3 2,2 1,1-2,-1-1,-3 3,1 0,1-1,0 3,1-1,2 3,2-1,2-1,2-3,-3-6,-5-6,0-6,-3-5,-3-3,1 2,2 4,5 5,2 4,-1 3,0 1,1 2,2 1,1-1,0 1,-2-4,-1-6,1-1,0 1,-2 2,-1 3,2 1,0 1,3 1,-4 1,1 0,0 0,1 0,-2 4,-1 1,2 0,-3-1,0-2,-2-1,1 0,1-1,-1 4,0 0,-1 1,0-2,3-1,-2 0,0-2,-1 4,1 1,1-1,-1 3,1 0,-2 0,0-3,3-1,-2 2,0 0,-1 4,1-1,1-1,-1 2,1-1,1-1,-1-3,0-1,-2 2,1 0,1-1,-1 0,-3-2,1-1,1-1,0 0,1 0,-2 3,1 1,3 1,-2-2,0-1,3 0,-2 2,0 1,-2 0,1-2,1 0,3-2,-2-1,0 0,2 0,1-1,2 1,-3-1,-1 1,1 0,2-1,0 1,-2 3,-1 2,1 0,1-2,-2 4,0-1,0-1,-2 3,1 0,0-2,-1 2,0 0,-2 1,0 1,3-3,-3 2,2-1,-2 2,0-1,-1 2,-3-1,-3 2,2-2,-1 2,2-2,1 2,-2 2,-3-1,-1 0,-1 3,-2-2,0 0,-1-2,-3 1,-2 2,1 1,4-1,3 1,1 0,-1 2,1-2,-2 0,0 0,-1 2,0-2,0 0,-1 0,1 2,0 2,-1 0,5-2,0-1,1 0,-2 1,0 2,-2 0,0 2,-1 0,0 0,3-4,2-1,-1 1,-1 0,0 1,-6 2,-1 0,-1 0,1 1,1 0,1 1,0-1,1 0,1 0,0 0,0 0,-4 0,-5 0,-1 0,1 0,6-4,3-1,2 1,0 0,1 1,-2 1,-4 1,-5 1,-2 0,1 0,-1 0,0 1,2-1,3 0,1 0,2 0,1 0,1 0,4 4,1 1,0 0,-1-2,-1 4,-2 0,0 2,-1 1,0-3,-1 2,1 0,-1-3,1 3,-1-1,1-2,0 2,-1 0,1-2,0-2,3 3,2-1,0 0,-2-2,0-2,2 3,1 1,-1 3,-2-1,-1 0,0-3,-2-2,0-1,3 3,2 0,-1 0,0-2,-2-1,-1 0,0 2,-1 2,0-2,-1 0,4 2,2 1,-1-2,0 0,-2-3,0 0,-2-2,4 4,1 1,-1 0,0-2,-2 4,-1-1,0 4,-1-1,-1 2,1 0,-1 1,5 2,0 0,1 0,-2-2,3 1,1-2,2 1,0-1,2 1,3 2,3 3,2 2,2 1,1 2,-4-3,0-2,-1 1,2 1,1 1,-4-3,1 0,-1 0,-1-3,-1 1,2 1,-3-2,1 0,-2-2,-3 1,0 2,-1-2,2 1,-1-3,2 2,-2-2,-1 1,-3-1,-2 0,-2 0,0 0,-2 0,1 0,-1 0,0-3,1 1,-1-1,1-1,-1-3,1 2,-4 1,-5-2,-1-1,4 2,1 0,0 0,1-2,1 2,2 0,0 0,0-2,1 2,0 1,0-2,0 3,0 0,0 2,-1 3,1 0,0 1,0-2,-1-3,1 1,-4 3,-1 2,0 0,0-4,6 0,2-1,5 1,0-1,-1 1,-1-1,1 2,0-2,-1 2,-2-1,2 0,0 0,3 1,-1-2,3 2,-1-1,-2-3,1 1,-1-1,3 2,2 0,-1 1,1 3,-1-1,-7 1,-4 6,-2-1,-2-3,4-1,6 1,1 1,-4 2,-3 2,2 0,0-3,0 0,-1 0,4 0,0-2,2 0,5 1,-1-3,2 1,-2-3,1 0,-2 3,-2 2,-4 2,-2 1,2 2,0-4,-1 0,3 0,0-3,3 0,-1 1,-2 1,-2 2,-1 2,1 1,0-4,0-1,2 1,0-3,3 0,-1 1,-2 1,-1 3,-3-4,2 1,1 0,2 2,0-3,3 0,-1-3,1 0,0-2,1 1,-2 2,-2 3,1 1,-1-1,2 0,-1 0,2 2,-1-3,2 0,-2 1,1 1,0-2,0 0,0 1,-4 1,-1 2,0 1,1 0,-2 1,2 1,0-1,-1 1,1 0,1-1,-2 0,2 1,-1-5,3 0,0-1,1 1,-1-2,1 0,0 0,0 2,0-2,0 0,0-3,-4 0,2 2,-4 2,-1 2,1 1,-2-2,-1-1,-1 1,0 1,-1-3,-1 0,1 0,-1-1,1-1,-1 2,1-2,0-3,-1 0,1 2,0-2,-1-1,5 0,-3-1,2 1,1 0,-1-3,0-2,-1-2,-1 3,-1-1,0 0,-1-1,-3-2,-1-1,-1 0,2-1,-3 0,-4-1,0 5,2 1,-2 0,2-2,-3 0,2-1,2-1,3 3,-3 1,-2-1,-1 0,-2-1,-2-2,1 0,3-1,-1 0,-2 0,2 0,-2 0,2-1,0 5,-3 1,1 0,4-1,2-1,4-2,1 0,2 0,-3-1,0-1,-5 1,1 4,-3 1,-4-1,2 0,2-1,3-1,-1-2,1 1,2 3,2 0,2 1,0-1,2-2,-1 0,-2-1,-2-1,-4 0,0 0,-2 0,-4 0,2-1,1 1,5 0,2 0,2 0,-2 0,0 0,0 0,-2 0,-1 0,-2 0,-3 0,-4 0,-6 0,-4-4,-4-1,-1 1,2-4,1 0,6 2,3 1,8-2,7 0,4 2,2-3,1 0,0 2,-1-2,-4-4,-1 1,-4-2,-1-3,1 2,-2-1,1-1,2 1,2 1,1-2,3 1,0 1,4-2,-2 2,-1-1,0-1,-2-2,1-1,0 2,1 0,-1 0,1-2,-1-1,1-1,0 0,-1-2,1 5,4 0,4 1,2 2,2 0,-1-1,2-1,-2-2,-2-2,1 0,2-2,3 1,-1 3,0 2,3-1,1-1,-2-1,0 0,0-2,3 0,0 0,-2 0,-1-1,1 1,2-1,0 1,2 0,0-1,1 1,0 0,0-1,1 1,-1 0,0 0,0-1,0 1,0 0,0 0,0-1,0 1,4 0,1-1,3 1,1 0,-1 0,1 3,0 2,-2-1,1 4,0-1,3 3,-2 0,2-3,0-1,0 1,0-1,1 3,-1 0,1 2,2 3,-1-2,1 2,2-2,2 1,2-2,1 1,1 2,0-1,1 1,-5-3,0 2,0 1,0 3,2 2,1-3,0 1,1 0,0 2,1-3,-1-1,1 2,-1 1,0 1,1 2,-1 0,0 1,1 0,-1 0,0 1,0-1,1 0,-1 0,0 0,1 0,-1 0,0 0,0 0,1 0,-1 0,0 0,1-4,-1-1,0 0,0 2,1 0,-1 1,0 1,1 1,-1 0,0-4,0-1,1 1,-1 0,0 1,0-2,1-1,-1 1,0 1,1 2,-1 0,0 1,0 1,-3-4,-6 0,4-1,5 1,7 2,7 0,0-2,-2-2,-3 1,-3 2,-2 0,-2 2,-2-4,0 0,0 0,0 1,0-2,-1 0,1 0,4-2,2 0,-1 2,3 1,0 3,-1 0,-2 1,-2-2,-1-2,3 0,0-2,0-1,-1 2,-1 1,-5-1,-2-1,-1 1,2 2,0 2,1-3,2-1,-1-3,1 1,1 0,3-1,2 1,-1-3,-1 2,-5-3,-2 2,0 2,0 2,0-1,2 0,0-2,0 0,2 2,-1 2,0-2,1 0,-5-2,0 0,-1 2,2-2,0 0,2 3,0-3,1 2,0 0,1-1,-1 0,-3-2,-2 1,1 1,-3-1,-1 1,2 1,2-1,1 0,1-2,2 1,0-2,0-3,1 1,-4-2,-2 3,-3-1,0 2,1-1,-2-3,0 2,-1-1,0-2,-1-1,1 1,-2 0,2-1,-2-2,-2-1,1 3,-1 1,-1-2,-3 0,2 2,1 0,-2-1,2 3,1-1,-2-1,-1-2,-3-1,0-2,-1 0,-1-2,-1 1,1-1,0 1,-1-1,1 1,0-1,0 1,0-1,-4 5,-1 1,-3 3,-1 1,-3 2,2-1,-2-2,-3-2,1-3,0 3,-2-1,1 0,1 2,-3 0,-1 2,3 1,-1 1,3-1,-1 2,-1-2,-2 2,2-2,0 2,-2-2,-1 2,2-2,0 2,-1-2,-2 1,3-1,1 2,-2-2,-2 2,0-2,-2 1,-1 0,0 0,3-1,2 2,-1 2,3-1,1 0,-2 3,-2 2,3-3,-1 1,0-3,-3 0,0 2,-2-2,-1 1,0-3,-1 2,1 1,-1-1,1 0,-1 3,1 1,-1-1,-3 0,-1-3,0 0,1 1,1 3,1 2,1-3,0 1,1 0,0 1,-4-2,-1 0,0 0,1 2,1 2,1-4,1 1,0-4,1 0,-1 2,1 2,0 1,0 2,4-2,1-2,-1 2,0-3,-2-1,0 2,-2-2,0 0,0 1,0-1,-1 0,1-2,-1 0,1 3,-1 1,1 3,4-2,0-1,1 1,-1-2,-2-4,-1-1,0 3,-1-1,0 0,-1 3,5-2,0 1,1-2,-2 1,0 2,-2 1,3-1,1 1,0 0,-2-1,0-1,-2 2,-1 2,0-3,0 1,0 0,-1 2,1 2,-1-3,1-1,-1 1,1 1,0 2,-1-3,1-1,0 1,0 1,-1 2,1-3,0-1,3-3,2 0,0 2,-2-2,0-4,-6-2,-5-3,-5-3,-5-1,1 0,3-1,4 4,8 1,4 4,1 0,4-1,1 2,3 0,3-3,0-1,0-2,-2-2,1-1,2 0,2-1,2 1,2-1,0-3,1-6,0 0,1 1,-1 2,1 2,3 2,1 2,3-4,1 0,3 1,-2 0,3 1,-2 2,1 0,-1 0,1 1,2 0,-1 0,1-4,2-1,2 0,-2 1,0 1,1 4,-2 3,-1 0,3 0,0-1,-1-2,0 4,-3 0,0 0,2 2,2 0,2-1,-2-1,-1 1,2 1,0-2,2 2,1 1,1-2,0-2,1 2,-1 0,1 0,-1 1,-3 0,-2 3,1 3,0-1,2 2,-4-2,4 1,3-2,4-3,1 1,4-1,4 2,0-1,1 2,-2-1,1 1,1 3,-1 3,1-2,1 0,2-2,2 1,-3 1,0-2,-3 1,0 1,-2 2,-3 3,0 0,-1 2,6-4,0-1,2 1,6 0,7 2,2 0,3 1,-3 1,-4 0,-3 0,-4 1,-3-1,0 0,-3 0,-4 0,1 0,-3 0,-1 0,-3 0,-1 0,-2 0,3 0,1 0,0 0,3 0,-1 0,4 0,-1 0,-2 0,-3 0,-1 0,2 0,0 0,-1 0,-1 0,-1 0,-2 4,0 5,0 4,-1 1,0 1,0 2,0 2,-4 2,-1-3,-3-1,-1-3,-2-1,-3 3,1-3,-1 1,-2 1,1-1,1 0,-2 2,-2 2,2-2,1 0,-2 1,-1 1,-2 2,0 1,2-3,1-1,0 1,-1 0,-2 2,0 1,2-3,1-1,0 0,-1 2,2 0,1 2,-2 1,3 0,0 0,2 1,0-1,-3 1,3-5,-2 0,2-1,0 2,1 0,0 2,0-4,0 0,1 1,-2 0,-1 2,0-3,3-1,-1 2,2-4,-1 1,-3 1,0 2,4 1,2-2,-1-1,1 2,2 0,2-1,-3-2,0-2,-3 1,1-3,-3 1,1-2,-2 1,2 0,2 0,2-1,3 2,2-2,-3 2,-1-1,1-3,-3 1,0-1,1 2,2 0,1-3,2 2,1-1,0 3,0-2,1 2,3 0,2 0,-1 0,-1-3,-1 2,-1-2,0-2,-2-1,-3 1,-2 0,0 0,1-3,2 0,-4 2,0 0,2 0,0-1,2 2,0 1,2-2,0-1,0-1,1-2,0 0,-1-1,1 0,-5 4,-1 0,1 1,0-1,2-2,0 0,2-1,0-1,0 0,0 0,5 0,4 0,5 3,4 2,-1 0,0-1,-2-2,-1 0,-2-1,-3-1,-3 1,-2-2,-3 1,3 0,1 0,0 0,2 0,1 0,2 0,0 0,2 0,-1 0,-3 0,2 0,-1 0,1 0,4 0,-1 0,1 0,-2 0,-2 3,-4 2,-2 0,-2-1,-1-1,-1-1,-1-2,1 1,0-1,0 0,0-1,0 1,0 0,0 0,1 0,-5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2-02T04:35:26.808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ignorePressure" value="1"/>
    </inkml:brush>
  </inkml:definitions>
  <inkml:trace contextRef="#ctx0" brushRef="#br0">0 0,'0'4,"0"5,4 4,1 5,0 2,-1 2,2 1,1 0,-1 1,2-1,0 0,-2-1,2 1,0-1,-1 0,-3 1,3-5,-1-1,0 1,-2 0,-2 2,-1 0,0 2,-1-1,0 2,0-1,-1-3</inkml:trace>
  <inkml:trace contextRef="#ctx0" brushRef="#br0" timeOffset="1254">-134 468,'0'-4,"3"-1,3-3,2-1,5 1,3-1,0-4,0 1,1-1,2-3,2-2,0-1,1-2,-4-1,0 3,0 1,0 4,-2 0,0 3,1 3,-3-1,0 1,2-1,2-4,1-3,-2-3,-4 2</inkml:trace>
  <inkml:trace contextRef="#ctx0" brushRef="#br0" timeOffset="3028">-89 111,'4'0,"9"3,5 6,8 9,4 4,-1-1,0 0,1 0,-3 0,-3-3,-6-2,-2-2,-3-1,-1-2,-2 1,1-2,-1 1,1-1,-1 2,1-2,0 2,0-2,0 2,-3-2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80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08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16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28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35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94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808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83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15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34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8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F0D7-0758-4D38-8542-837A7C35C4B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5BD2-15B9-4CD0-AF59-032DFD06B6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05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2207914" y="356630"/>
            <a:ext cx="7913405" cy="51090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Can You Do It Solution</a:t>
            </a:r>
          </a:p>
          <a:p>
            <a:endParaRPr lang="en-US" dirty="0"/>
          </a:p>
          <a:p>
            <a:r>
              <a:rPr lang="en-US" dirty="0"/>
              <a:t>The line must finish in the family room.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400" dirty="0"/>
              <a:t>de Mestre, N., &amp; Duncan, B. (1980). Sixty Tasks from the A.C.T. </a:t>
            </a:r>
            <a:r>
              <a:rPr lang="en-US" sz="1400" dirty="0" err="1"/>
              <a:t>Maths</a:t>
            </a:r>
            <a:r>
              <a:rPr lang="en-US" sz="1400" dirty="0"/>
              <a:t> Centre. Canberra: Curriculum Development Centre.</a:t>
            </a:r>
            <a:endParaRPr lang="en-AU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108" y="1896762"/>
            <a:ext cx="6219825" cy="2028825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710377" y="1692392"/>
              <a:ext cx="6562440" cy="25675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01377" y="1683392"/>
                <a:ext cx="6580440" cy="258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4900617" y="2293952"/>
              <a:ext cx="158040" cy="1918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91617" y="2284952"/>
                <a:ext cx="176040" cy="2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578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LearningYou Admin</dc:creator>
  <cp:lastModifiedBy>LearningYou Admin</cp:lastModifiedBy>
  <cp:revision>1</cp:revision>
  <dcterms:created xsi:type="dcterms:W3CDTF">2017-04-24T04:05:38Z</dcterms:created>
  <dcterms:modified xsi:type="dcterms:W3CDTF">2017-04-24T04:07:00Z</dcterms:modified>
</cp:coreProperties>
</file>