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B34C0-7FB2-489D-8CB8-57401F058DEE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D0F02-EA51-4677-AE6E-85466ABF61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95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A277-9925-4CEF-88C1-09934E39C9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12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270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62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4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89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50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6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395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15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058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380CE-D5A9-460A-9BC2-50BF3ED65F78}" type="datetimeFigureOut">
              <a:rPr lang="en-AU" smtClean="0"/>
              <a:t>24/04/2017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B20DD-8C03-4613-9263-579A5F422AC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467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1803164" y="311065"/>
            <a:ext cx="8722907" cy="5400877"/>
          </a:xfrm>
          <a:prstGeom prst="roundRect">
            <a:avLst/>
          </a:prstGeom>
          <a:noFill/>
          <a:ln w="57150">
            <a:solidFill>
              <a:srgbClr val="57A7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003898" y="356630"/>
            <a:ext cx="8385242" cy="129266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/>
              <a:t>Bricks (Secondary)</a:t>
            </a:r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71700" y="1309255"/>
            <a:ext cx="7831282" cy="392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On a building site, 80 bricklayers lay 80 000 bricks in eight days. How many bricks do 40 bricklayers lay in 4 days?</a:t>
            </a: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en-AU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A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Reference: Adam Spencer: Big Book of Numbers</a:t>
            </a:r>
          </a:p>
          <a:p>
            <a:pPr marL="0" indent="0">
              <a:buNone/>
            </a:pP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019701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LearningYou Admin</dc:creator>
  <cp:lastModifiedBy>LearningYou Admin</cp:lastModifiedBy>
  <cp:revision>1</cp:revision>
  <dcterms:created xsi:type="dcterms:W3CDTF">2017-04-24T03:46:02Z</dcterms:created>
  <dcterms:modified xsi:type="dcterms:W3CDTF">2017-04-24T03:46:33Z</dcterms:modified>
</cp:coreProperties>
</file>