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7B3"/>
    <a:srgbClr val="056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3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835C1-876E-4A8E-A275-C6C078A702BC}" type="datetimeFigureOut">
              <a:rPr lang="en-US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A277-9925-4CEF-88C1-09934E39C9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2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9725891" cy="56164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3" y="581114"/>
            <a:ext cx="8605615" cy="51274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149267" y="581114"/>
            <a:ext cx="7913405" cy="5324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AU" sz="2800" b="1" dirty="0"/>
              <a:t>A</a:t>
            </a:r>
            <a:r>
              <a:rPr lang="EN-AU" sz="2800" b="1" dirty="0"/>
              <a:t> Shaker</a:t>
            </a:r>
            <a:r>
              <a:rPr lang="en-AU" sz="2800" b="1" dirty="0"/>
              <a:t>’</a:t>
            </a:r>
            <a:r>
              <a:rPr lang="EN-AU" sz="2800" b="1" dirty="0"/>
              <a:t>s</a:t>
            </a:r>
            <a:r>
              <a:rPr lang="en-AU" sz="2800" b="1" dirty="0"/>
              <a:t> Dozen</a:t>
            </a:r>
          </a:p>
          <a:p>
            <a:endParaRPr lang="en-AU" sz="2000" dirty="0"/>
          </a:p>
          <a:p>
            <a:endParaRPr lang="EN-AU" sz="2000" dirty="0"/>
          </a:p>
          <a:p>
            <a:r>
              <a:rPr lang="en-AU" sz="2000" dirty="0"/>
              <a:t>Twelve friends meet and shake hands with each other.</a:t>
            </a:r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r>
              <a:rPr lang="en-AU" sz="2000" dirty="0"/>
              <a:t>How many handshakes were there altogether in this exchange?</a:t>
            </a:r>
            <a:endParaRPr lang="EN-AU" sz="2000" dirty="0"/>
          </a:p>
          <a:p>
            <a:endParaRPr lang="en-US" dirty="0"/>
          </a:p>
          <a:p>
            <a:r>
              <a:rPr lang="en-US" dirty="0" err="1"/>
              <a:t>Moscovich</a:t>
            </a:r>
            <a:r>
              <a:rPr lang="en-US" dirty="0"/>
              <a:t>, I. (2004). </a:t>
            </a:r>
            <a:r>
              <a:rPr lang="en-US" i="1" dirty="0"/>
              <a:t>The Monty Hall Problem &amp; Other Puzzles.</a:t>
            </a:r>
            <a:r>
              <a:rPr lang="en-US" dirty="0"/>
              <a:t> New York: Sterling Publishing Co.</a:t>
            </a:r>
            <a:endParaRPr lang="en-AU" dirty="0"/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893" y="1940720"/>
            <a:ext cx="3115392" cy="251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869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4846</TotalTime>
  <Words>46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MagistralC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Geebung State School</dc:title>
  <dc:creator>Margaret Buckle</dc:creator>
  <cp:lastModifiedBy>LearningYou Admin</cp:lastModifiedBy>
  <cp:revision>61</cp:revision>
  <dcterms:created xsi:type="dcterms:W3CDTF">2016-10-27T01:26:31Z</dcterms:created>
  <dcterms:modified xsi:type="dcterms:W3CDTF">2017-04-24T03:36:51Z</dcterms:modified>
</cp:coreProperties>
</file>