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92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2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56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3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96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5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73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32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77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62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21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002B5-538B-4CB7-9323-5FE9E888D359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AF402-2283-435F-961D-7D34496ED2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1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267" y="581114"/>
            <a:ext cx="7913405" cy="4985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AU" sz="2800" b="1" dirty="0"/>
              <a:t>A</a:t>
            </a:r>
            <a:r>
              <a:rPr lang="EN-AU" sz="2800" b="1" dirty="0"/>
              <a:t> Shaker</a:t>
            </a:r>
            <a:r>
              <a:rPr lang="en-AU" sz="2800" b="1" dirty="0"/>
              <a:t>’</a:t>
            </a:r>
            <a:r>
              <a:rPr lang="EN-AU" sz="2800" b="1" dirty="0"/>
              <a:t>s</a:t>
            </a:r>
            <a:r>
              <a:rPr lang="en-AU" sz="2800" b="1" dirty="0"/>
              <a:t> Dozen Solution</a:t>
            </a:r>
          </a:p>
          <a:p>
            <a:endParaRPr lang="en-AU" sz="20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</a:t>
            </a:r>
            <a:r>
              <a:rPr lang="en-AU" dirty="0"/>
              <a:t>here were 66 handshakes, since (12² - 12)/2 = 66. 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AU" dirty="0"/>
              <a:t>n general, “n” people shake hands with “n-1” people (as one doesn’t shake hands with oneself). Since two people share a handshake, this result must be halved to get the number of handshakes (H): H = n x (n-1)/2= (n²-n)/2.</a:t>
            </a:r>
          </a:p>
          <a:p>
            <a:endParaRPr lang="en-US" dirty="0"/>
          </a:p>
          <a:p>
            <a:endParaRPr lang="EN-A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Moscovich</a:t>
            </a:r>
            <a:r>
              <a:rPr lang="en-US" dirty="0"/>
              <a:t>, I. (2004). </a:t>
            </a:r>
            <a:r>
              <a:rPr lang="en-US" i="1" dirty="0"/>
              <a:t>The Monty Hall Problem &amp; Other Puzzles.</a:t>
            </a:r>
            <a:r>
              <a:rPr lang="en-US" dirty="0"/>
              <a:t> New York: Sterling Publishing Co.</a:t>
            </a:r>
            <a:endParaRPr lang="en-AU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1803163" y="581114"/>
            <a:ext cx="8605615" cy="51274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46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LearningYou Admin</dc:creator>
  <cp:lastModifiedBy>LearningYou Admin</cp:lastModifiedBy>
  <cp:revision>1</cp:revision>
  <dcterms:created xsi:type="dcterms:W3CDTF">2017-04-24T03:33:18Z</dcterms:created>
  <dcterms:modified xsi:type="dcterms:W3CDTF">2017-04-24T03:33:46Z</dcterms:modified>
</cp:coreProperties>
</file>