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62" r:id="rId3"/>
    <p:sldId id="263" r:id="rId4"/>
    <p:sldId id="265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38281-16F3-45B0-A63D-2C9AA68B12FC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4DF98-084D-4F6F-8807-23AE82A09E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038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05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6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10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39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90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91ABF-FEE8-4AB7-A363-1FFCCAFEE0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662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0575D-416B-4BB4-958A-F5DCFCAF18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802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78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65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8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95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91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9E24-1925-4C62-9457-3D87C1EC14A1}" type="datetimeFigureOut">
              <a:rPr lang="en-AU" smtClean="0"/>
              <a:t>12/02/2017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3" descr="C:\Users\VL\Desktop\foote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6" y="6093296"/>
            <a:ext cx="12198916" cy="7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VL\Desktop\logo1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775" y="5933130"/>
            <a:ext cx="1338425" cy="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4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A7B3"/>
          </a:solidFill>
          <a:latin typeface="MagistralC" panose="02000503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MagistralC" panose="020005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2D9F7"/>
          </a:solidFill>
          <a:latin typeface="MagistralC" panose="020005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320" y="224355"/>
            <a:ext cx="8779001" cy="591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8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258" y="700803"/>
            <a:ext cx="8809484" cy="545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7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80812" y="3502352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598" y="314445"/>
            <a:ext cx="6492803" cy="5511262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720793" y="4160380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1408415" y="3921094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1474147" y="4477999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6" name="Oval 15"/>
          <p:cNvSpPr/>
          <p:nvPr/>
        </p:nvSpPr>
        <p:spPr>
          <a:xfrm>
            <a:off x="1138012" y="5000714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497077" y="4948016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9641" y="94004"/>
            <a:ext cx="376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Interlocking Magic Circles 1.</a:t>
            </a:r>
          </a:p>
        </p:txBody>
      </p:sp>
    </p:spTree>
    <p:extLst>
      <p:ext uri="{BB962C8B-B14F-4D97-AF65-F5344CB8AC3E}">
        <p14:creationId xmlns:p14="http://schemas.microsoft.com/office/powerpoint/2010/main" val="174184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80812" y="3502352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598" y="314445"/>
            <a:ext cx="6492803" cy="5511262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720793" y="4160380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1408415" y="3921094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1474147" y="4477999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6" name="Oval 15"/>
          <p:cNvSpPr/>
          <p:nvPr/>
        </p:nvSpPr>
        <p:spPr>
          <a:xfrm>
            <a:off x="1138012" y="5000714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Oval 16"/>
          <p:cNvSpPr/>
          <p:nvPr/>
        </p:nvSpPr>
        <p:spPr>
          <a:xfrm>
            <a:off x="497077" y="4948016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9641" y="94004"/>
            <a:ext cx="3760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Interlocking Magic Circles 1.</a:t>
            </a:r>
          </a:p>
          <a:p>
            <a:r>
              <a:rPr lang="en-AU" sz="2400" dirty="0"/>
              <a:t>Extension</a:t>
            </a:r>
          </a:p>
        </p:txBody>
      </p:sp>
    </p:spTree>
    <p:extLst>
      <p:ext uri="{BB962C8B-B14F-4D97-AF65-F5344CB8AC3E}">
        <p14:creationId xmlns:p14="http://schemas.microsoft.com/office/powerpoint/2010/main" val="408264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886101" y="3334891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926082" y="3992919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1613704" y="3753633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1679436" y="4310538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1343301" y="4833253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702366" y="4780555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9641" y="94004"/>
            <a:ext cx="3760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Interlocking Magic Circles 2.</a:t>
            </a:r>
          </a:p>
          <a:p>
            <a:r>
              <a:rPr lang="en-AU" sz="2400" dirty="0"/>
              <a:t>Extension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046" y="1584800"/>
            <a:ext cx="6309907" cy="368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0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49038"/>
            <a:ext cx="3760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Interlocking Magic Circles 2.</a:t>
            </a:r>
          </a:p>
          <a:p>
            <a:r>
              <a:rPr lang="en-AU" sz="2400" dirty="0"/>
              <a:t>Extension</a:t>
            </a:r>
          </a:p>
        </p:txBody>
      </p:sp>
      <p:sp>
        <p:nvSpPr>
          <p:cNvPr id="18" name="Oval 17"/>
          <p:cNvSpPr/>
          <p:nvPr/>
        </p:nvSpPr>
        <p:spPr>
          <a:xfrm>
            <a:off x="479054" y="3607752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Oval 18"/>
          <p:cNvSpPr/>
          <p:nvPr/>
        </p:nvSpPr>
        <p:spPr>
          <a:xfrm>
            <a:off x="863286" y="4160380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Oval 19"/>
          <p:cNvSpPr/>
          <p:nvPr/>
        </p:nvSpPr>
        <p:spPr>
          <a:xfrm>
            <a:off x="1408415" y="3921094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1474147" y="4477999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1138012" y="5000714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Oval 22"/>
          <p:cNvSpPr/>
          <p:nvPr/>
        </p:nvSpPr>
        <p:spPr>
          <a:xfrm>
            <a:off x="497077" y="4948016"/>
            <a:ext cx="488535" cy="47001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046" y="1584800"/>
            <a:ext cx="6309907" cy="368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83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22375DC-3E2B-4B23-A3F8-0FB181310EFE}" vid="{CD2A3CA6-7736-4921-BF8A-F111A2DDE5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</TotalTime>
  <Words>49</Words>
  <Application>Microsoft Office PowerPoint</Application>
  <PresentationFormat>Widescreen</PresentationFormat>
  <Paragraphs>33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MagistralC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Buckle</dc:creator>
  <cp:lastModifiedBy>Margaret Buckle</cp:lastModifiedBy>
  <cp:revision>3</cp:revision>
  <dcterms:created xsi:type="dcterms:W3CDTF">2017-02-11T21:20:05Z</dcterms:created>
  <dcterms:modified xsi:type="dcterms:W3CDTF">2017-02-11T21:41:31Z</dcterms:modified>
</cp:coreProperties>
</file>