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62" r:id="rId3"/>
    <p:sldId id="260" r:id="rId4"/>
    <p:sldId id="264" r:id="rId5"/>
    <p:sldId id="263"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7A7B3"/>
    <a:srgbClr val="B5E1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116" d="100"/>
          <a:sy n="116" d="100"/>
        </p:scale>
        <p:origin x="33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Tree>
    <p:extLst>
      <p:ext uri="{BB962C8B-B14F-4D97-AF65-F5344CB8AC3E}">
        <p14:creationId xmlns:p14="http://schemas.microsoft.com/office/powerpoint/2010/main" val="1079104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CC6A9E24-1925-4C62-9457-3D87C1EC14A1}" type="datetimeFigureOut">
              <a:rPr lang="en-AU" smtClean="0"/>
              <a:t>1/09/2016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09635E5-1B46-4A67-9DF2-9071710DEBFA}" type="slidenum">
              <a:rPr lang="en-AU" smtClean="0"/>
              <a:t>‹#›</a:t>
            </a:fld>
            <a:endParaRPr lang="en-AU"/>
          </a:p>
        </p:txBody>
      </p:sp>
    </p:spTree>
    <p:extLst>
      <p:ext uri="{BB962C8B-B14F-4D97-AF65-F5344CB8AC3E}">
        <p14:creationId xmlns:p14="http://schemas.microsoft.com/office/powerpoint/2010/main" val="1397396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CC6A9E24-1925-4C62-9457-3D87C1EC14A1}" type="datetimeFigureOut">
              <a:rPr lang="en-AU" smtClean="0"/>
              <a:t>1/09/2016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09635E5-1B46-4A67-9DF2-9071710DEBFA}" type="slidenum">
              <a:rPr lang="en-AU" smtClean="0"/>
              <a:t>‹#›</a:t>
            </a:fld>
            <a:endParaRPr lang="en-AU"/>
          </a:p>
        </p:txBody>
      </p:sp>
    </p:spTree>
    <p:extLst>
      <p:ext uri="{BB962C8B-B14F-4D97-AF65-F5344CB8AC3E}">
        <p14:creationId xmlns:p14="http://schemas.microsoft.com/office/powerpoint/2010/main" val="5949093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2057400"/>
            <a:ext cx="50800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6197600" y="2057400"/>
            <a:ext cx="5080000" cy="4114800"/>
          </a:xfrm>
        </p:spPr>
        <p:txBody>
          <a:bodyPr/>
          <a:lstStyle/>
          <a:p>
            <a:pPr lvl="0"/>
            <a:r>
              <a:rPr lang="en-US" noProof="0"/>
              <a:t>Click icon to add online image</a:t>
            </a:r>
          </a:p>
        </p:txBody>
      </p:sp>
      <p:sp>
        <p:nvSpPr>
          <p:cNvPr id="5" name="Rectangle 17"/>
          <p:cNvSpPr>
            <a:spLocks noGrp="1" noChangeArrowheads="1"/>
          </p:cNvSpPr>
          <p:nvPr>
            <p:ph type="sldNum" sz="quarter" idx="10"/>
          </p:nvPr>
        </p:nvSpPr>
        <p:spPr>
          <a:ln/>
        </p:spPr>
        <p:txBody>
          <a:bodyPr/>
          <a:lstStyle>
            <a:lvl1pPr>
              <a:defRPr/>
            </a:lvl1pPr>
          </a:lstStyle>
          <a:p>
            <a:fld id="{29A91ABF-FEE8-4AB7-A363-1FFCCAFEE062}" type="slidenum">
              <a:rPr lang="en-AU" altLang="en-US"/>
              <a:pPr/>
              <a:t>‹#›</a:t>
            </a:fld>
            <a:endParaRPr lang="en-AU" altLang="en-US"/>
          </a:p>
        </p:txBody>
      </p:sp>
    </p:spTree>
    <p:extLst>
      <p:ext uri="{BB962C8B-B14F-4D97-AF65-F5344CB8AC3E}">
        <p14:creationId xmlns:p14="http://schemas.microsoft.com/office/powerpoint/2010/main" val="13466295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10363200" cy="1143000"/>
          </a:xfrm>
        </p:spPr>
        <p:txBody>
          <a:bodyPr/>
          <a:lstStyle/>
          <a:p>
            <a:r>
              <a:rPr lang="en-US"/>
              <a:t>Click to edit Master title style</a:t>
            </a:r>
          </a:p>
        </p:txBody>
      </p:sp>
      <p:sp>
        <p:nvSpPr>
          <p:cNvPr id="3" name="ClipArt Placeholder 2"/>
          <p:cNvSpPr>
            <a:spLocks noGrp="1"/>
          </p:cNvSpPr>
          <p:nvPr>
            <p:ph type="clipArt" sz="half" idx="1"/>
          </p:nvPr>
        </p:nvSpPr>
        <p:spPr>
          <a:xfrm>
            <a:off x="914400" y="2057400"/>
            <a:ext cx="5080000" cy="4114800"/>
          </a:xfrm>
        </p:spPr>
        <p:txBody>
          <a:bodyPr/>
          <a:lstStyle/>
          <a:p>
            <a:pPr lvl="0"/>
            <a:r>
              <a:rPr lang="en-US" noProof="0"/>
              <a:t>Click icon to add online image</a:t>
            </a:r>
          </a:p>
        </p:txBody>
      </p:sp>
      <p:sp>
        <p:nvSpPr>
          <p:cNvPr id="4" name="Text Placeholder 3"/>
          <p:cNvSpPr>
            <a:spLocks noGrp="1"/>
          </p:cNvSpPr>
          <p:nvPr>
            <p:ph type="body" sz="half" idx="2"/>
          </p:nvPr>
        </p:nvSpPr>
        <p:spPr>
          <a:xfrm>
            <a:off x="6197600" y="2057400"/>
            <a:ext cx="50800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7"/>
          <p:cNvSpPr>
            <a:spLocks noGrp="1" noChangeArrowheads="1"/>
          </p:cNvSpPr>
          <p:nvPr>
            <p:ph type="sldNum" sz="quarter" idx="10"/>
          </p:nvPr>
        </p:nvSpPr>
        <p:spPr>
          <a:ln/>
        </p:spPr>
        <p:txBody>
          <a:bodyPr/>
          <a:lstStyle>
            <a:lvl1pPr>
              <a:defRPr/>
            </a:lvl1pPr>
          </a:lstStyle>
          <a:p>
            <a:fld id="{16D0575D-416B-4BB4-958A-F5DCFCAF1857}" type="slidenum">
              <a:rPr lang="en-AU" altLang="en-US"/>
              <a:pPr/>
              <a:t>‹#›</a:t>
            </a:fld>
            <a:endParaRPr lang="en-AU" altLang="en-US"/>
          </a:p>
        </p:txBody>
      </p:sp>
    </p:spTree>
    <p:extLst>
      <p:ext uri="{BB962C8B-B14F-4D97-AF65-F5344CB8AC3E}">
        <p14:creationId xmlns:p14="http://schemas.microsoft.com/office/powerpoint/2010/main" val="1580202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CC6A9E24-1925-4C62-9457-3D87C1EC14A1}" type="datetimeFigureOut">
              <a:rPr lang="en-AU" smtClean="0"/>
              <a:t>1/09/2016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09635E5-1B46-4A67-9DF2-9071710DEBFA}" type="slidenum">
              <a:rPr lang="en-AU" smtClean="0"/>
              <a:t>‹#›</a:t>
            </a:fld>
            <a:endParaRPr lang="en-AU"/>
          </a:p>
        </p:txBody>
      </p:sp>
    </p:spTree>
    <p:extLst>
      <p:ext uri="{BB962C8B-B14F-4D97-AF65-F5344CB8AC3E}">
        <p14:creationId xmlns:p14="http://schemas.microsoft.com/office/powerpoint/2010/main" val="131487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C6A9E24-1925-4C62-9457-3D87C1EC14A1}" type="datetimeFigureOut">
              <a:rPr lang="en-AU" smtClean="0"/>
              <a:t>1/09/2016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09635E5-1B46-4A67-9DF2-9071710DEBFA}" type="slidenum">
              <a:rPr lang="en-AU" smtClean="0"/>
              <a:t>‹#›</a:t>
            </a:fld>
            <a:endParaRPr lang="en-AU"/>
          </a:p>
        </p:txBody>
      </p:sp>
    </p:spTree>
    <p:extLst>
      <p:ext uri="{BB962C8B-B14F-4D97-AF65-F5344CB8AC3E}">
        <p14:creationId xmlns:p14="http://schemas.microsoft.com/office/powerpoint/2010/main" val="153037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CC6A9E24-1925-4C62-9457-3D87C1EC14A1}" type="datetimeFigureOut">
              <a:rPr lang="en-AU" smtClean="0"/>
              <a:t>1/09/2016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09635E5-1B46-4A67-9DF2-9071710DEBFA}" type="slidenum">
              <a:rPr lang="en-AU" smtClean="0"/>
              <a:t>‹#›</a:t>
            </a:fld>
            <a:endParaRPr lang="en-AU"/>
          </a:p>
        </p:txBody>
      </p:sp>
    </p:spTree>
    <p:extLst>
      <p:ext uri="{BB962C8B-B14F-4D97-AF65-F5344CB8AC3E}">
        <p14:creationId xmlns:p14="http://schemas.microsoft.com/office/powerpoint/2010/main" val="2242789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CC6A9E24-1925-4C62-9457-3D87C1EC14A1}" type="datetimeFigureOut">
              <a:rPr lang="en-AU" smtClean="0"/>
              <a:t>1/09/2016</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09635E5-1B46-4A67-9DF2-9071710DEBFA}" type="slidenum">
              <a:rPr lang="en-AU" smtClean="0"/>
              <a:t>‹#›</a:t>
            </a:fld>
            <a:endParaRPr lang="en-AU"/>
          </a:p>
        </p:txBody>
      </p:sp>
    </p:spTree>
    <p:extLst>
      <p:ext uri="{BB962C8B-B14F-4D97-AF65-F5344CB8AC3E}">
        <p14:creationId xmlns:p14="http://schemas.microsoft.com/office/powerpoint/2010/main" val="28765603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3618"/>
            <a:ext cx="10515600" cy="1325563"/>
          </a:xfrm>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CC6A9E24-1925-4C62-9457-3D87C1EC14A1}" type="datetimeFigureOut">
              <a:rPr lang="en-AU" smtClean="0"/>
              <a:t>1/09/2016</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09635E5-1B46-4A67-9DF2-9071710DEBFA}" type="slidenum">
              <a:rPr lang="en-AU" smtClean="0"/>
              <a:t>‹#›</a:t>
            </a:fld>
            <a:endParaRPr lang="en-AU"/>
          </a:p>
        </p:txBody>
      </p:sp>
    </p:spTree>
    <p:extLst>
      <p:ext uri="{BB962C8B-B14F-4D97-AF65-F5344CB8AC3E}">
        <p14:creationId xmlns:p14="http://schemas.microsoft.com/office/powerpoint/2010/main" val="20629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6A9E24-1925-4C62-9457-3D87C1EC14A1}" type="datetimeFigureOut">
              <a:rPr lang="en-AU" smtClean="0"/>
              <a:t>1/09/2016</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09635E5-1B46-4A67-9DF2-9071710DEBFA}" type="slidenum">
              <a:rPr lang="en-AU" smtClean="0"/>
              <a:t>‹#›</a:t>
            </a:fld>
            <a:endParaRPr lang="en-AU"/>
          </a:p>
        </p:txBody>
      </p:sp>
    </p:spTree>
    <p:extLst>
      <p:ext uri="{BB962C8B-B14F-4D97-AF65-F5344CB8AC3E}">
        <p14:creationId xmlns:p14="http://schemas.microsoft.com/office/powerpoint/2010/main" val="657849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C6A9E24-1925-4C62-9457-3D87C1EC14A1}" type="datetimeFigureOut">
              <a:rPr lang="en-AU" smtClean="0"/>
              <a:t>1/09/2016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09635E5-1B46-4A67-9DF2-9071710DEBFA}" type="slidenum">
              <a:rPr lang="en-AU" smtClean="0"/>
              <a:t>‹#›</a:t>
            </a:fld>
            <a:endParaRPr lang="en-AU"/>
          </a:p>
        </p:txBody>
      </p:sp>
    </p:spTree>
    <p:extLst>
      <p:ext uri="{BB962C8B-B14F-4D97-AF65-F5344CB8AC3E}">
        <p14:creationId xmlns:p14="http://schemas.microsoft.com/office/powerpoint/2010/main" val="1859959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C6A9E24-1925-4C62-9457-3D87C1EC14A1}" type="datetimeFigureOut">
              <a:rPr lang="en-AU" smtClean="0"/>
              <a:t>1/09/2016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09635E5-1B46-4A67-9DF2-9071710DEBFA}" type="slidenum">
              <a:rPr lang="en-AU" smtClean="0"/>
              <a:t>‹#›</a:t>
            </a:fld>
            <a:endParaRPr lang="en-AU"/>
          </a:p>
        </p:txBody>
      </p:sp>
    </p:spTree>
    <p:extLst>
      <p:ext uri="{BB962C8B-B14F-4D97-AF65-F5344CB8AC3E}">
        <p14:creationId xmlns:p14="http://schemas.microsoft.com/office/powerpoint/2010/main" val="3669113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6A9E24-1925-4C62-9457-3D87C1EC14A1}" type="datetimeFigureOut">
              <a:rPr lang="en-AU" smtClean="0"/>
              <a:t>1/09/2016</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9635E5-1B46-4A67-9DF2-9071710DEBFA}" type="slidenum">
              <a:rPr lang="en-AU" smtClean="0"/>
              <a:t>‹#›</a:t>
            </a:fld>
            <a:endParaRPr lang="en-AU"/>
          </a:p>
        </p:txBody>
      </p:sp>
      <p:pic>
        <p:nvPicPr>
          <p:cNvPr id="9" name="Picture 3" descr="C:\Users\VL\Desktop\footer.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6916" y="6093296"/>
            <a:ext cx="12198916" cy="7724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VL\Desktop\logo1.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10772775" y="5933130"/>
            <a:ext cx="1338425" cy="846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86455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rgbClr val="57A7B3"/>
          </a:solidFill>
          <a:latin typeface="MagistralC" panose="02000503030000020004"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MagistralC" panose="02000503030000020004"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A2D9F7"/>
          </a:solidFill>
          <a:latin typeface="MagistralC" panose="02000503030000020004"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agistralC" panose="02000503030000020004"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agistralC" panose="0200050303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agistralC" panose="02000503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Origami Hearts</a:t>
            </a:r>
          </a:p>
        </p:txBody>
      </p:sp>
      <p:sp>
        <p:nvSpPr>
          <p:cNvPr id="3" name="Text Placeholder 2"/>
          <p:cNvSpPr>
            <a:spLocks noGrp="1"/>
          </p:cNvSpPr>
          <p:nvPr>
            <p:ph type="body" idx="1"/>
          </p:nvPr>
        </p:nvSpPr>
        <p:spPr/>
        <p:txBody>
          <a:bodyPr/>
          <a:lstStyle/>
          <a:p>
            <a:endParaRPr lang="en-AU"/>
          </a:p>
        </p:txBody>
      </p:sp>
    </p:spTree>
    <p:extLst>
      <p:ext uri="{BB962C8B-B14F-4D97-AF65-F5344CB8AC3E}">
        <p14:creationId xmlns:p14="http://schemas.microsoft.com/office/powerpoint/2010/main" val="1417395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Heart Envelopes</a:t>
            </a:r>
          </a:p>
        </p:txBody>
      </p:sp>
      <p:sp>
        <p:nvSpPr>
          <p:cNvPr id="3" name="Rectangle 2"/>
          <p:cNvSpPr/>
          <p:nvPr/>
        </p:nvSpPr>
        <p:spPr>
          <a:xfrm>
            <a:off x="1014101" y="1457106"/>
            <a:ext cx="6600202" cy="923330"/>
          </a:xfrm>
          <a:prstGeom prst="rect">
            <a:avLst/>
          </a:prstGeom>
        </p:spPr>
        <p:txBody>
          <a:bodyPr wrap="square">
            <a:spAutoFit/>
          </a:bodyPr>
          <a:lstStyle/>
          <a:p>
            <a:r>
              <a:rPr lang="en-AU" dirty="0">
                <a:solidFill>
                  <a:srgbClr val="57A7B3"/>
                </a:solidFill>
              </a:rPr>
              <a:t>Template: </a:t>
            </a:r>
            <a:r>
              <a:rPr lang="en-AU" dirty="0"/>
              <a:t>http://s1255.photobucket.com/user/Trimcraftltd/media/Trimcraft%20Templates/Valentines_heart_envelope_zps43236612.jpg.html</a:t>
            </a:r>
          </a:p>
        </p:txBody>
      </p:sp>
      <p:sp>
        <p:nvSpPr>
          <p:cNvPr id="4" name="TextBox 3"/>
          <p:cNvSpPr txBox="1"/>
          <p:nvPr/>
        </p:nvSpPr>
        <p:spPr>
          <a:xfrm>
            <a:off x="1014101" y="2782669"/>
            <a:ext cx="7494661" cy="646331"/>
          </a:xfrm>
          <a:prstGeom prst="rect">
            <a:avLst/>
          </a:prstGeom>
          <a:noFill/>
        </p:spPr>
        <p:txBody>
          <a:bodyPr wrap="square" rtlCol="0">
            <a:spAutoFit/>
          </a:bodyPr>
          <a:lstStyle/>
          <a:p>
            <a:r>
              <a:rPr lang="en-AU" dirty="0">
                <a:solidFill>
                  <a:srgbClr val="57A7B3"/>
                </a:solidFill>
              </a:rPr>
              <a:t>You will need:  </a:t>
            </a:r>
            <a:r>
              <a:rPr lang="en-AU" dirty="0"/>
              <a:t>Template printed on coloured paper.</a:t>
            </a:r>
          </a:p>
          <a:p>
            <a:r>
              <a:rPr lang="en-AU" dirty="0"/>
              <a:t>Or Heart shapes and students fold as shown.</a:t>
            </a:r>
          </a:p>
        </p:txBody>
      </p:sp>
      <p:pic>
        <p:nvPicPr>
          <p:cNvPr id="1026" name="Picture 2" descr="Image result for heart envelop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16112" y="967811"/>
            <a:ext cx="2286000" cy="3429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014100" y="3884644"/>
            <a:ext cx="7494661" cy="646331"/>
          </a:xfrm>
          <a:prstGeom prst="rect">
            <a:avLst/>
          </a:prstGeom>
          <a:noFill/>
        </p:spPr>
        <p:txBody>
          <a:bodyPr wrap="square" rtlCol="0">
            <a:spAutoFit/>
          </a:bodyPr>
          <a:lstStyle/>
          <a:p>
            <a:r>
              <a:rPr lang="en-AU" dirty="0">
                <a:solidFill>
                  <a:srgbClr val="57A7B3"/>
                </a:solidFill>
              </a:rPr>
              <a:t>Ideas:  </a:t>
            </a:r>
            <a:r>
              <a:rPr lang="en-AU" dirty="0"/>
              <a:t>Students write a message to their dad on the heart before folding and seal with a sticker.</a:t>
            </a:r>
          </a:p>
        </p:txBody>
      </p:sp>
    </p:spTree>
    <p:extLst>
      <p:ext uri="{BB962C8B-B14F-4D97-AF65-F5344CB8AC3E}">
        <p14:creationId xmlns:p14="http://schemas.microsoft.com/office/powerpoint/2010/main" val="3821477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Strip heart</a:t>
            </a:r>
          </a:p>
        </p:txBody>
      </p:sp>
      <p:sp>
        <p:nvSpPr>
          <p:cNvPr id="5" name="Rectangle 4"/>
          <p:cNvSpPr/>
          <p:nvPr/>
        </p:nvSpPr>
        <p:spPr>
          <a:xfrm>
            <a:off x="725378" y="1518084"/>
            <a:ext cx="5741252" cy="369332"/>
          </a:xfrm>
          <a:prstGeom prst="rect">
            <a:avLst/>
          </a:prstGeom>
        </p:spPr>
        <p:txBody>
          <a:bodyPr wrap="none">
            <a:spAutoFit/>
          </a:bodyPr>
          <a:lstStyle/>
          <a:p>
            <a:r>
              <a:rPr lang="en-AU" dirty="0">
                <a:solidFill>
                  <a:srgbClr val="57A7B3"/>
                </a:solidFill>
              </a:rPr>
              <a:t>Tutorial:  </a:t>
            </a:r>
            <a:r>
              <a:rPr lang="en-AU" dirty="0"/>
              <a:t>https://www.youtube.com/watch?v=5zFrWmXrJas</a:t>
            </a:r>
          </a:p>
        </p:txBody>
      </p:sp>
      <p:sp>
        <p:nvSpPr>
          <p:cNvPr id="6" name="TextBox 5"/>
          <p:cNvSpPr txBox="1"/>
          <p:nvPr/>
        </p:nvSpPr>
        <p:spPr>
          <a:xfrm>
            <a:off x="725378" y="2879741"/>
            <a:ext cx="6359896" cy="923330"/>
          </a:xfrm>
          <a:prstGeom prst="rect">
            <a:avLst/>
          </a:prstGeom>
          <a:noFill/>
        </p:spPr>
        <p:txBody>
          <a:bodyPr wrap="square" rtlCol="0">
            <a:spAutoFit/>
          </a:bodyPr>
          <a:lstStyle/>
          <a:p>
            <a:r>
              <a:rPr lang="en-AU" dirty="0">
                <a:solidFill>
                  <a:srgbClr val="57A7B3"/>
                </a:solidFill>
              </a:rPr>
              <a:t>You will need:  </a:t>
            </a:r>
            <a:r>
              <a:rPr lang="en-AU" dirty="0"/>
              <a:t>strips of coloured paper – thin paper is better.  </a:t>
            </a:r>
          </a:p>
          <a:p>
            <a:r>
              <a:rPr lang="en-AU" dirty="0"/>
              <a:t>3cm x 15cm strips.</a:t>
            </a:r>
          </a:p>
          <a:p>
            <a:r>
              <a:rPr lang="en-AU" dirty="0"/>
              <a:t>Scissors.</a:t>
            </a:r>
          </a:p>
        </p:txBody>
      </p:sp>
      <p:pic>
        <p:nvPicPr>
          <p:cNvPr id="2050" name="Picture 2" descr="Image result for strip origami hear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9147" y="3842185"/>
            <a:ext cx="1058967" cy="214440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606467" y="4640367"/>
            <a:ext cx="2931207" cy="1200329"/>
          </a:xfrm>
          <a:prstGeom prst="rect">
            <a:avLst/>
          </a:prstGeom>
          <a:solidFill>
            <a:srgbClr val="B5E1F9"/>
          </a:solidFill>
          <a:ln w="28575">
            <a:solidFill>
              <a:srgbClr val="57A7B3"/>
            </a:solidFill>
          </a:ln>
        </p:spPr>
        <p:txBody>
          <a:bodyPr wrap="square" rtlCol="0">
            <a:spAutoFit/>
          </a:bodyPr>
          <a:lstStyle/>
          <a:p>
            <a:r>
              <a:rPr lang="en-AU" i="1" dirty="0">
                <a:solidFill>
                  <a:schemeClr val="bg1"/>
                </a:solidFill>
              </a:rPr>
              <a:t>There is a trick to puffing them up – its all in where you hold the heart as you push the crease.</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97060" y="815853"/>
            <a:ext cx="2525553" cy="2525553"/>
          </a:xfrm>
          <a:prstGeom prst="rect">
            <a:avLst/>
          </a:prstGeom>
        </p:spPr>
      </p:pic>
      <p:sp>
        <p:nvSpPr>
          <p:cNvPr id="9" name="TextBox 8"/>
          <p:cNvSpPr txBox="1"/>
          <p:nvPr/>
        </p:nvSpPr>
        <p:spPr>
          <a:xfrm>
            <a:off x="827927" y="2092485"/>
            <a:ext cx="3778256" cy="369332"/>
          </a:xfrm>
          <a:prstGeom prst="rect">
            <a:avLst/>
          </a:prstGeom>
          <a:solidFill>
            <a:srgbClr val="B5E1F9"/>
          </a:solidFill>
          <a:ln w="38100">
            <a:solidFill>
              <a:srgbClr val="57A7B3"/>
            </a:solidFill>
          </a:ln>
        </p:spPr>
        <p:txBody>
          <a:bodyPr wrap="square" rtlCol="0">
            <a:spAutoFit/>
          </a:bodyPr>
          <a:lstStyle/>
          <a:p>
            <a:r>
              <a:rPr lang="en-AU" i="1" dirty="0">
                <a:solidFill>
                  <a:schemeClr val="bg1"/>
                </a:solidFill>
              </a:rPr>
              <a:t>They are tiny and look great on mass.</a:t>
            </a:r>
          </a:p>
        </p:txBody>
      </p:sp>
    </p:spTree>
    <p:extLst>
      <p:ext uri="{BB962C8B-B14F-4D97-AF65-F5344CB8AC3E}">
        <p14:creationId xmlns:p14="http://schemas.microsoft.com/office/powerpoint/2010/main" val="1733325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Origami Heart</a:t>
            </a:r>
          </a:p>
        </p:txBody>
      </p:sp>
      <p:sp>
        <p:nvSpPr>
          <p:cNvPr id="4" name="Rectangle 3"/>
          <p:cNvSpPr/>
          <p:nvPr/>
        </p:nvSpPr>
        <p:spPr>
          <a:xfrm>
            <a:off x="1008514" y="1843940"/>
            <a:ext cx="5874622" cy="369332"/>
          </a:xfrm>
          <a:prstGeom prst="rect">
            <a:avLst/>
          </a:prstGeom>
        </p:spPr>
        <p:txBody>
          <a:bodyPr wrap="none">
            <a:spAutoFit/>
          </a:bodyPr>
          <a:lstStyle/>
          <a:p>
            <a:r>
              <a:rPr lang="en-AU" dirty="0">
                <a:solidFill>
                  <a:srgbClr val="57A7B3"/>
                </a:solidFill>
              </a:rPr>
              <a:t>Tutorial:  </a:t>
            </a:r>
            <a:r>
              <a:rPr lang="en-AU" dirty="0"/>
              <a:t>https://www.youtube.com/watch?v=nnV262Egucw</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13283" y="1179283"/>
            <a:ext cx="2200275" cy="2076450"/>
          </a:xfrm>
          <a:prstGeom prst="rect">
            <a:avLst/>
          </a:prstGeom>
        </p:spPr>
      </p:pic>
      <p:sp>
        <p:nvSpPr>
          <p:cNvPr id="7" name="TextBox 6"/>
          <p:cNvSpPr txBox="1"/>
          <p:nvPr/>
        </p:nvSpPr>
        <p:spPr>
          <a:xfrm>
            <a:off x="1076881" y="2505670"/>
            <a:ext cx="4905176" cy="923330"/>
          </a:xfrm>
          <a:prstGeom prst="rect">
            <a:avLst/>
          </a:prstGeom>
          <a:solidFill>
            <a:srgbClr val="B5E1F9"/>
          </a:solidFill>
          <a:ln w="38100">
            <a:solidFill>
              <a:srgbClr val="57A7B3"/>
            </a:solidFill>
          </a:ln>
        </p:spPr>
        <p:txBody>
          <a:bodyPr wrap="square" rtlCol="0">
            <a:spAutoFit/>
          </a:bodyPr>
          <a:lstStyle/>
          <a:p>
            <a:r>
              <a:rPr lang="en-AU" i="1" dirty="0">
                <a:solidFill>
                  <a:schemeClr val="bg1"/>
                </a:solidFill>
              </a:rPr>
              <a:t>This young gentleman explains the process in a well paced way so hopefully you wont have to pause too often for students to catch up.</a:t>
            </a:r>
          </a:p>
        </p:txBody>
      </p:sp>
      <p:sp>
        <p:nvSpPr>
          <p:cNvPr id="8" name="TextBox 7"/>
          <p:cNvSpPr txBox="1"/>
          <p:nvPr/>
        </p:nvSpPr>
        <p:spPr>
          <a:xfrm>
            <a:off x="1008514" y="3831939"/>
            <a:ext cx="4435267" cy="646331"/>
          </a:xfrm>
          <a:prstGeom prst="rect">
            <a:avLst/>
          </a:prstGeom>
          <a:noFill/>
        </p:spPr>
        <p:txBody>
          <a:bodyPr wrap="square" rtlCol="0">
            <a:spAutoFit/>
          </a:bodyPr>
          <a:lstStyle/>
          <a:p>
            <a:r>
              <a:rPr lang="en-AU" dirty="0">
                <a:solidFill>
                  <a:srgbClr val="57A7B3"/>
                </a:solidFill>
              </a:rPr>
              <a:t>You will need:  </a:t>
            </a:r>
            <a:r>
              <a:rPr lang="en-AU" dirty="0"/>
              <a:t>origami squares.  Its helpful if one side is white.</a:t>
            </a:r>
          </a:p>
        </p:txBody>
      </p:sp>
    </p:spTree>
    <p:extLst>
      <p:ext uri="{BB962C8B-B14F-4D97-AF65-F5344CB8AC3E}">
        <p14:creationId xmlns:p14="http://schemas.microsoft.com/office/powerpoint/2010/main" val="3705695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Origami Stars</a:t>
            </a:r>
          </a:p>
        </p:txBody>
      </p:sp>
      <p:sp>
        <p:nvSpPr>
          <p:cNvPr id="3" name="TextBox 2"/>
          <p:cNvSpPr txBox="1"/>
          <p:nvPr/>
        </p:nvSpPr>
        <p:spPr>
          <a:xfrm>
            <a:off x="1027631" y="3537689"/>
            <a:ext cx="4503634" cy="646331"/>
          </a:xfrm>
          <a:prstGeom prst="rect">
            <a:avLst/>
          </a:prstGeom>
          <a:noFill/>
        </p:spPr>
        <p:txBody>
          <a:bodyPr wrap="square" rtlCol="0">
            <a:spAutoFit/>
          </a:bodyPr>
          <a:lstStyle/>
          <a:p>
            <a:r>
              <a:rPr lang="en-AU" dirty="0">
                <a:solidFill>
                  <a:srgbClr val="57A7B3"/>
                </a:solidFill>
              </a:rPr>
              <a:t>You will need:  </a:t>
            </a:r>
            <a:r>
              <a:rPr lang="en-AU" dirty="0"/>
              <a:t>2.5cm x 25 cm strips of coloured paper</a:t>
            </a:r>
          </a:p>
        </p:txBody>
      </p:sp>
      <p:sp>
        <p:nvSpPr>
          <p:cNvPr id="4" name="Rectangle 3"/>
          <p:cNvSpPr/>
          <p:nvPr/>
        </p:nvSpPr>
        <p:spPr>
          <a:xfrm>
            <a:off x="957871" y="1256939"/>
            <a:ext cx="6298904" cy="369332"/>
          </a:xfrm>
          <a:prstGeom prst="rect">
            <a:avLst/>
          </a:prstGeom>
        </p:spPr>
        <p:txBody>
          <a:bodyPr wrap="none">
            <a:spAutoFit/>
          </a:bodyPr>
          <a:lstStyle/>
          <a:p>
            <a:r>
              <a:rPr lang="en-AU" dirty="0">
                <a:solidFill>
                  <a:srgbClr val="57A7B3"/>
                </a:solidFill>
              </a:rPr>
              <a:t>Tutorial video:   </a:t>
            </a:r>
            <a:r>
              <a:rPr lang="en-AU" dirty="0"/>
              <a:t>https://www.youtube.com/watch?v=R0v5ZgdLIss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0181" y="255169"/>
            <a:ext cx="4572000" cy="3044952"/>
          </a:xfrm>
          <a:prstGeom prst="rect">
            <a:avLst/>
          </a:prstGeom>
        </p:spPr>
      </p:pic>
      <p:sp>
        <p:nvSpPr>
          <p:cNvPr id="6" name="TextBox 5"/>
          <p:cNvSpPr txBox="1"/>
          <p:nvPr/>
        </p:nvSpPr>
        <p:spPr>
          <a:xfrm>
            <a:off x="1087452" y="4421587"/>
            <a:ext cx="6716994" cy="923330"/>
          </a:xfrm>
          <a:prstGeom prst="rect">
            <a:avLst/>
          </a:prstGeom>
          <a:noFill/>
        </p:spPr>
        <p:txBody>
          <a:bodyPr wrap="square" rtlCol="0">
            <a:spAutoFit/>
          </a:bodyPr>
          <a:lstStyle/>
          <a:p>
            <a:r>
              <a:rPr lang="en-AU" dirty="0">
                <a:solidFill>
                  <a:srgbClr val="57A7B3"/>
                </a:solidFill>
              </a:rPr>
              <a:t>Ideas:  </a:t>
            </a:r>
            <a:r>
              <a:rPr lang="en-AU" dirty="0"/>
              <a:t>write wishes on strips of paper before folding and keep the wishes in a jar in the room.  </a:t>
            </a:r>
            <a:br>
              <a:rPr lang="en-AU" dirty="0"/>
            </a:br>
            <a:r>
              <a:rPr lang="en-AU" dirty="0"/>
              <a:t>Throughout the year add more stars to your jar.</a:t>
            </a:r>
          </a:p>
        </p:txBody>
      </p:sp>
      <p:sp>
        <p:nvSpPr>
          <p:cNvPr id="7" name="TextBox 6"/>
          <p:cNvSpPr txBox="1"/>
          <p:nvPr/>
        </p:nvSpPr>
        <p:spPr>
          <a:xfrm>
            <a:off x="1087452" y="2120837"/>
            <a:ext cx="5903008" cy="923330"/>
          </a:xfrm>
          <a:prstGeom prst="rect">
            <a:avLst/>
          </a:prstGeom>
          <a:solidFill>
            <a:srgbClr val="B5E1F9"/>
          </a:solidFill>
          <a:ln w="38100">
            <a:solidFill>
              <a:srgbClr val="57A7B3"/>
            </a:solidFill>
          </a:ln>
        </p:spPr>
        <p:txBody>
          <a:bodyPr wrap="square" rtlCol="0">
            <a:spAutoFit/>
          </a:bodyPr>
          <a:lstStyle/>
          <a:p>
            <a:r>
              <a:rPr lang="en-AU" b="1" i="1" dirty="0">
                <a:solidFill>
                  <a:schemeClr val="bg1"/>
                </a:solidFill>
              </a:rPr>
              <a:t>Fast forward to the story at the end of the video and read to students before making the stars.  How long would it take for the class to make 2000 stars?</a:t>
            </a:r>
          </a:p>
        </p:txBody>
      </p:sp>
    </p:spTree>
    <p:extLst>
      <p:ext uri="{BB962C8B-B14F-4D97-AF65-F5344CB8AC3E}">
        <p14:creationId xmlns:p14="http://schemas.microsoft.com/office/powerpoint/2010/main" val="303917112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potx" id="{122375DC-3E2B-4B23-A3F8-0FB181310EFE}" vid="{CD2A3CA6-7736-4921-BF8A-F111A2DDE5D1}"/>
    </a:ext>
  </a:extLst>
</a:theme>
</file>

<file path=docProps/app.xml><?xml version="1.0" encoding="utf-8"?>
<Properties xmlns="http://schemas.openxmlformats.org/officeDocument/2006/extended-properties" xmlns:vt="http://schemas.openxmlformats.org/officeDocument/2006/docPropsVTypes">
  <Template>blank</Template>
  <TotalTime>74</TotalTime>
  <Words>230</Words>
  <Application>Microsoft Office PowerPoint</Application>
  <PresentationFormat>Widescreen</PresentationFormat>
  <Paragraphs>22</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MagistralC</vt:lpstr>
      <vt:lpstr>1_Office Theme</vt:lpstr>
      <vt:lpstr>Origami Hearts</vt:lpstr>
      <vt:lpstr>Heart Envelopes</vt:lpstr>
      <vt:lpstr>Strip heart</vt:lpstr>
      <vt:lpstr>Origami Heart</vt:lpstr>
      <vt:lpstr>Origami Stars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Origami Hearts</dc:title>
  <dc:creator>Margaret Buckle</dc:creator>
  <cp:lastModifiedBy>Margaret Buckle</cp:lastModifiedBy>
  <cp:revision>6</cp:revision>
  <dcterms:created xsi:type="dcterms:W3CDTF">2016-09-01T08:32:32Z</dcterms:created>
  <dcterms:modified xsi:type="dcterms:W3CDTF">2016-09-01T09:47:28Z</dcterms:modified>
</cp:coreProperties>
</file>