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64" r:id="rId3"/>
    <p:sldId id="265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BA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394" autoAdjust="0"/>
  </p:normalViewPr>
  <p:slideViewPr>
    <p:cSldViewPr snapToGrid="0" showGuides="1">
      <p:cViewPr>
        <p:scale>
          <a:sx n="100" d="100"/>
          <a:sy n="100" d="100"/>
        </p:scale>
        <p:origin x="85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8D748-41C6-47DF-98DA-1EAD306057F5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79D0C-5B55-4D94-B701-A09364B905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8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Prep: Walk the route and have students draw the path on the map as you do so.</a:t>
            </a:r>
          </a:p>
          <a:p>
            <a:r>
              <a:rPr lang="en-AU" dirty="0"/>
              <a:t>Year 1 - 2.  Use familiar directional language and relative position of key locations</a:t>
            </a:r>
          </a:p>
          <a:p>
            <a:r>
              <a:rPr lang="en-AU" dirty="0"/>
              <a:t>Year 3 -4.  Use simple compass directions and approximate distances.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9D0C-5B55-4D94-B701-A09364B905E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64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Teaching notes:</a:t>
            </a:r>
          </a:p>
          <a:p>
            <a:r>
              <a:rPr lang="en-AU" dirty="0"/>
              <a:t>Provide students with a map of the streets surrounding your school. </a:t>
            </a:r>
          </a:p>
          <a:p>
            <a:r>
              <a:rPr lang="en-AU" dirty="0"/>
              <a:t>Use the zoom (bottom right) to adjust to an appropriate scale eg 100m or 200m (differentiate accordingly)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9D0C-5B55-4D94-B701-A09364B905E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65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Year 4:  Use simple</a:t>
            </a:r>
            <a:r>
              <a:rPr lang="en-AU" baseline="0" dirty="0"/>
              <a:t> scales, legends and directions to interpret information contained in basic maps.</a:t>
            </a:r>
          </a:p>
          <a:p>
            <a:r>
              <a:rPr lang="en-AU" baseline="0" dirty="0"/>
              <a:t>Year 6:  Select and apply efficient mental and written strategies and appropriate digital technologies to solve problems involving all four operations with whole numbers.</a:t>
            </a:r>
          </a:p>
          <a:p>
            <a:endParaRPr lang="en-AU" baseline="0" dirty="0"/>
          </a:p>
          <a:p>
            <a:r>
              <a:rPr lang="en-AU" baseline="0" dirty="0"/>
              <a:t>Year 8:  Solve a range of problems involving rates and ratios, with and without digital technologies.</a:t>
            </a:r>
          </a:p>
          <a:p>
            <a:endParaRPr lang="en-AU" baseline="0" dirty="0"/>
          </a:p>
          <a:p>
            <a:r>
              <a:rPr lang="en-AU" baseline="0" dirty="0"/>
              <a:t>The course is 136.9km long for women.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9D0C-5B55-4D94-B701-A09364B905E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47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Teaching Idea:  Before giving</a:t>
            </a:r>
            <a:r>
              <a:rPr lang="en-AU" baseline="0" dirty="0"/>
              <a:t> students the questions ask them how long they would expect a ride race of 237.5km to take.  What could they compare it to?  </a:t>
            </a:r>
          </a:p>
          <a:p>
            <a:r>
              <a:rPr lang="en-AU" baseline="0" dirty="0"/>
              <a:t>You could then give them the winning time of 6:10:05 and ask them what unit of time each number represents.</a:t>
            </a:r>
          </a:p>
          <a:p>
            <a:endParaRPr lang="en-AU" baseline="0" dirty="0"/>
          </a:p>
          <a:p>
            <a:r>
              <a:rPr lang="en-AU" baseline="0" dirty="0"/>
              <a:t>Finding elapsed time is a common problem for students – with approximately 20% of QLD Yr 9 students struggling to calculate elapsed time.  Students need to be shown various ways to find elapsed time – they frequently will try to find elapsed time using an algorithm.</a:t>
            </a:r>
          </a:p>
          <a:p>
            <a:r>
              <a:rPr lang="en-AU" baseline="0" dirty="0"/>
              <a:t>Year 4:  Convert between units of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9D0C-5B55-4D94-B701-A09364B905E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50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10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39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909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91ABF-FEE8-4AB7-A363-1FFCCAFEE06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4662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0575D-416B-4BB4-958A-F5DCFCAF185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8020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8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3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78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56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9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84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95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11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9E24-1925-4C62-9457-3D87C1EC14A1}" type="datetimeFigureOut">
              <a:rPr lang="en-AU" smtClean="0"/>
              <a:t>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35E5-1B46-4A67-9DF2-9071710DEBF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3" descr="C:\Users\VL\Desktop\footer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6" y="6093296"/>
            <a:ext cx="12198916" cy="7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L\Desktop\logo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5933130"/>
            <a:ext cx="1338425" cy="8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4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A7B3"/>
          </a:solidFill>
          <a:latin typeface="MagistralC" panose="02000503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MagistralC" panose="02000503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2D9F7"/>
          </a:solidFill>
          <a:latin typeface="MagistralC" panose="02000503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gistralC" panose="02000503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istralC" panose="02000503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gistralC" panose="02000503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Cycling Road Race</a:t>
            </a:r>
          </a:p>
        </p:txBody>
      </p:sp>
    </p:spTree>
    <p:extLst>
      <p:ext uri="{BB962C8B-B14F-4D97-AF65-F5344CB8AC3E}">
        <p14:creationId xmlns:p14="http://schemas.microsoft.com/office/powerpoint/2010/main" val="17333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507" y="-95128"/>
            <a:ext cx="12443014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507" y="447797"/>
            <a:ext cx="12443014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3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73" y="374639"/>
            <a:ext cx="12211346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507" y="447797"/>
            <a:ext cx="12443014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55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122375DC-3E2B-4B23-A3F8-0FB181310EFE}" vid="{CD2A3CA6-7736-4921-BF8A-F111A2DDE5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338</TotalTime>
  <Words>270</Words>
  <Application>Microsoft Office PowerPoint</Application>
  <PresentationFormat>Widescreen</PresentationFormat>
  <Paragraphs>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MagistralC</vt:lpstr>
      <vt:lpstr>1_Office Theme</vt:lpstr>
      <vt:lpstr>Cycling Road Race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Cycling Road Race</dc:title>
  <dc:creator>Margaret Buckle</dc:creator>
  <cp:lastModifiedBy>Margaret Buckle</cp:lastModifiedBy>
  <cp:revision>14</cp:revision>
  <dcterms:created xsi:type="dcterms:W3CDTF">2016-08-09T04:23:31Z</dcterms:created>
  <dcterms:modified xsi:type="dcterms:W3CDTF">2016-08-09T10:02:21Z</dcterms:modified>
</cp:coreProperties>
</file>